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notesMasterIdLst>
    <p:notesMasterId r:id="rId33"/>
  </p:notesMasterIdLst>
  <p:sldIdLst>
    <p:sldId id="256" r:id="rId2"/>
    <p:sldId id="258" r:id="rId3"/>
    <p:sldId id="259" r:id="rId4"/>
    <p:sldId id="280" r:id="rId5"/>
    <p:sldId id="260" r:id="rId6"/>
    <p:sldId id="261" r:id="rId7"/>
    <p:sldId id="263" r:id="rId8"/>
    <p:sldId id="281" r:id="rId9"/>
    <p:sldId id="265" r:id="rId10"/>
    <p:sldId id="269" r:id="rId11"/>
    <p:sldId id="282" r:id="rId12"/>
    <p:sldId id="262" r:id="rId13"/>
    <p:sldId id="266" r:id="rId14"/>
    <p:sldId id="267" r:id="rId15"/>
    <p:sldId id="284" r:id="rId16"/>
    <p:sldId id="268" r:id="rId17"/>
    <p:sldId id="283" r:id="rId18"/>
    <p:sldId id="270" r:id="rId19"/>
    <p:sldId id="272" r:id="rId20"/>
    <p:sldId id="271" r:id="rId21"/>
    <p:sldId id="273" r:id="rId22"/>
    <p:sldId id="277" r:id="rId23"/>
    <p:sldId id="278" r:id="rId24"/>
    <p:sldId id="286" r:id="rId25"/>
    <p:sldId id="287" r:id="rId26"/>
    <p:sldId id="288" r:id="rId27"/>
    <p:sldId id="289" r:id="rId28"/>
    <p:sldId id="275" r:id="rId29"/>
    <p:sldId id="279" r:id="rId30"/>
    <p:sldId id="276" r:id="rId31"/>
    <p:sldId id="29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78277" autoAdjust="0"/>
  </p:normalViewPr>
  <p:slideViewPr>
    <p:cSldViewPr snapToGrid="0">
      <p:cViewPr varScale="1">
        <p:scale>
          <a:sx n="86" d="100"/>
          <a:sy n="86" d="100"/>
        </p:scale>
        <p:origin x="715" y="67"/>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keerat Singh" userId="c5611c778778c8db" providerId="LiveId" clId="{1C44EBA8-E9C9-4A0C-B7D6-FA12E08776A5}"/>
    <pc:docChg chg="undo redo custSel addSld delSld modSld sldOrd modMainMaster">
      <pc:chgData name="Jaskeerat Singh" userId="c5611c778778c8db" providerId="LiveId" clId="{1C44EBA8-E9C9-4A0C-B7D6-FA12E08776A5}" dt="2024-05-15T00:31:59.671" v="24933" actId="2696"/>
      <pc:docMkLst>
        <pc:docMk/>
      </pc:docMkLst>
      <pc:sldChg chg="modSp mod modNotesTx">
        <pc:chgData name="Jaskeerat Singh" userId="c5611c778778c8db" providerId="LiveId" clId="{1C44EBA8-E9C9-4A0C-B7D6-FA12E08776A5}" dt="2024-05-14T19:33:50.334" v="24869" actId="20577"/>
        <pc:sldMkLst>
          <pc:docMk/>
          <pc:sldMk cId="2815809942" sldId="256"/>
        </pc:sldMkLst>
        <pc:spChg chg="mod">
          <ac:chgData name="Jaskeerat Singh" userId="c5611c778778c8db" providerId="LiveId" clId="{1C44EBA8-E9C9-4A0C-B7D6-FA12E08776A5}" dt="2024-05-10T07:04:10.030" v="224" actId="1076"/>
          <ac:spMkLst>
            <pc:docMk/>
            <pc:sldMk cId="2815809942" sldId="256"/>
            <ac:spMk id="2" creationId="{148C924E-FFE1-F7EE-143A-0E914F215DE8}"/>
          </ac:spMkLst>
        </pc:spChg>
        <pc:spChg chg="mod">
          <ac:chgData name="Jaskeerat Singh" userId="c5611c778778c8db" providerId="LiveId" clId="{1C44EBA8-E9C9-4A0C-B7D6-FA12E08776A5}" dt="2024-05-10T07:00:25.398" v="215" actId="14100"/>
          <ac:spMkLst>
            <pc:docMk/>
            <pc:sldMk cId="2815809942" sldId="256"/>
            <ac:spMk id="3" creationId="{F7CB23BD-EDFB-F2D5-625B-6EED247DE967}"/>
          </ac:spMkLst>
        </pc:spChg>
      </pc:sldChg>
      <pc:sldChg chg="modSp del mod setBg">
        <pc:chgData name="Jaskeerat Singh" userId="c5611c778778c8db" providerId="LiveId" clId="{1C44EBA8-E9C9-4A0C-B7D6-FA12E08776A5}" dt="2024-05-10T06:56:17.411" v="211" actId="2696"/>
        <pc:sldMkLst>
          <pc:docMk/>
          <pc:sldMk cId="3466319654" sldId="257"/>
        </pc:sldMkLst>
        <pc:spChg chg="mod">
          <ac:chgData name="Jaskeerat Singh" userId="c5611c778778c8db" providerId="LiveId" clId="{1C44EBA8-E9C9-4A0C-B7D6-FA12E08776A5}" dt="2024-05-10T06:34:17.814" v="38" actId="122"/>
          <ac:spMkLst>
            <pc:docMk/>
            <pc:sldMk cId="3466319654" sldId="257"/>
            <ac:spMk id="2" creationId="{22310DF9-AA5F-0539-5B89-538078D85B1F}"/>
          </ac:spMkLst>
        </pc:spChg>
        <pc:spChg chg="mod">
          <ac:chgData name="Jaskeerat Singh" userId="c5611c778778c8db" providerId="LiveId" clId="{1C44EBA8-E9C9-4A0C-B7D6-FA12E08776A5}" dt="2024-05-10T06:44:22.081" v="91" actId="20577"/>
          <ac:spMkLst>
            <pc:docMk/>
            <pc:sldMk cId="3466319654" sldId="257"/>
            <ac:spMk id="3" creationId="{13169183-87E6-5EF4-1DEE-C52C2F3227F7}"/>
          </ac:spMkLst>
        </pc:spChg>
      </pc:sldChg>
      <pc:sldChg chg="addSp delSp modSp new mod modClrScheme chgLayout modNotesTx">
        <pc:chgData name="Jaskeerat Singh" userId="c5611c778778c8db" providerId="LiveId" clId="{1C44EBA8-E9C9-4A0C-B7D6-FA12E08776A5}" dt="2024-05-14T19:30:21.721" v="24844" actId="20577"/>
        <pc:sldMkLst>
          <pc:docMk/>
          <pc:sldMk cId="3074496631" sldId="258"/>
        </pc:sldMkLst>
        <pc:spChg chg="del">
          <ac:chgData name="Jaskeerat Singh" userId="c5611c778778c8db" providerId="LiveId" clId="{1C44EBA8-E9C9-4A0C-B7D6-FA12E08776A5}" dt="2024-05-10T06:58:35.564" v="212" actId="700"/>
          <ac:spMkLst>
            <pc:docMk/>
            <pc:sldMk cId="3074496631" sldId="258"/>
            <ac:spMk id="2" creationId="{63442717-81D5-6B4A-6B9B-4BBC7E98DF95}"/>
          </ac:spMkLst>
        </pc:spChg>
        <pc:spChg chg="del">
          <ac:chgData name="Jaskeerat Singh" userId="c5611c778778c8db" providerId="LiveId" clId="{1C44EBA8-E9C9-4A0C-B7D6-FA12E08776A5}" dt="2024-05-10T06:58:35.564" v="212" actId="700"/>
          <ac:spMkLst>
            <pc:docMk/>
            <pc:sldMk cId="3074496631" sldId="258"/>
            <ac:spMk id="3" creationId="{DBDDB47D-21D7-2225-DBFF-6C7CF3773933}"/>
          </ac:spMkLst>
        </pc:spChg>
        <pc:spChg chg="add del mod ord">
          <ac:chgData name="Jaskeerat Singh" userId="c5611c778778c8db" providerId="LiveId" clId="{1C44EBA8-E9C9-4A0C-B7D6-FA12E08776A5}" dt="2024-05-10T07:02:14.826" v="221" actId="700"/>
          <ac:spMkLst>
            <pc:docMk/>
            <pc:sldMk cId="3074496631" sldId="258"/>
            <ac:spMk id="4" creationId="{00B95FA7-AD14-4E6D-335F-424D1E30A52C}"/>
          </ac:spMkLst>
        </pc:spChg>
        <pc:spChg chg="add del mod ord">
          <ac:chgData name="Jaskeerat Singh" userId="c5611c778778c8db" providerId="LiveId" clId="{1C44EBA8-E9C9-4A0C-B7D6-FA12E08776A5}" dt="2024-05-10T07:02:14.826" v="221" actId="700"/>
          <ac:spMkLst>
            <pc:docMk/>
            <pc:sldMk cId="3074496631" sldId="258"/>
            <ac:spMk id="5" creationId="{0A3ACDD3-A2BC-A167-0485-F6223B6A2A8E}"/>
          </ac:spMkLst>
        </pc:spChg>
        <pc:spChg chg="add del mod ord">
          <ac:chgData name="Jaskeerat Singh" userId="c5611c778778c8db" providerId="LiveId" clId="{1C44EBA8-E9C9-4A0C-B7D6-FA12E08776A5}" dt="2024-05-10T07:02:14.826" v="221" actId="700"/>
          <ac:spMkLst>
            <pc:docMk/>
            <pc:sldMk cId="3074496631" sldId="258"/>
            <ac:spMk id="6" creationId="{526D3E80-38E5-3CCB-277A-30DDA86AEB2A}"/>
          </ac:spMkLst>
        </pc:spChg>
        <pc:spChg chg="add del mod ord">
          <ac:chgData name="Jaskeerat Singh" userId="c5611c778778c8db" providerId="LiveId" clId="{1C44EBA8-E9C9-4A0C-B7D6-FA12E08776A5}" dt="2024-05-10T07:02:14.403" v="220" actId="700"/>
          <ac:spMkLst>
            <pc:docMk/>
            <pc:sldMk cId="3074496631" sldId="258"/>
            <ac:spMk id="7" creationId="{7E562183-11BB-66F4-CAF1-9A65BC30FE7F}"/>
          </ac:spMkLst>
        </pc:spChg>
        <pc:spChg chg="add del mod ord">
          <ac:chgData name="Jaskeerat Singh" userId="c5611c778778c8db" providerId="LiveId" clId="{1C44EBA8-E9C9-4A0C-B7D6-FA12E08776A5}" dt="2024-05-10T07:02:14.403" v="220" actId="700"/>
          <ac:spMkLst>
            <pc:docMk/>
            <pc:sldMk cId="3074496631" sldId="258"/>
            <ac:spMk id="8" creationId="{68663748-8225-F4EF-DCD7-F9F022414A16}"/>
          </ac:spMkLst>
        </pc:spChg>
        <pc:spChg chg="add del mod ord">
          <ac:chgData name="Jaskeerat Singh" userId="c5611c778778c8db" providerId="LiveId" clId="{1C44EBA8-E9C9-4A0C-B7D6-FA12E08776A5}" dt="2024-05-10T07:02:14.403" v="220" actId="700"/>
          <ac:spMkLst>
            <pc:docMk/>
            <pc:sldMk cId="3074496631" sldId="258"/>
            <ac:spMk id="9" creationId="{FE139CDA-1B41-91FD-0B20-506F64E86189}"/>
          </ac:spMkLst>
        </pc:spChg>
        <pc:spChg chg="add del mod ord">
          <ac:chgData name="Jaskeerat Singh" userId="c5611c778778c8db" providerId="LiveId" clId="{1C44EBA8-E9C9-4A0C-B7D6-FA12E08776A5}" dt="2024-05-10T07:02:13.834" v="219" actId="700"/>
          <ac:spMkLst>
            <pc:docMk/>
            <pc:sldMk cId="3074496631" sldId="258"/>
            <ac:spMk id="10" creationId="{9B599F84-6302-54A1-483A-8A4F50BE8CE0}"/>
          </ac:spMkLst>
        </pc:spChg>
        <pc:spChg chg="add del mod ord">
          <ac:chgData name="Jaskeerat Singh" userId="c5611c778778c8db" providerId="LiveId" clId="{1C44EBA8-E9C9-4A0C-B7D6-FA12E08776A5}" dt="2024-05-10T07:02:13.834" v="219" actId="700"/>
          <ac:spMkLst>
            <pc:docMk/>
            <pc:sldMk cId="3074496631" sldId="258"/>
            <ac:spMk id="11" creationId="{7DE712B0-1847-086F-B09D-AB0433FF2B5F}"/>
          </ac:spMkLst>
        </pc:spChg>
        <pc:spChg chg="add mod">
          <ac:chgData name="Jaskeerat Singh" userId="c5611c778778c8db" providerId="LiveId" clId="{1C44EBA8-E9C9-4A0C-B7D6-FA12E08776A5}" dt="2024-05-12T05:53:07.825" v="5005" actId="113"/>
          <ac:spMkLst>
            <pc:docMk/>
            <pc:sldMk cId="3074496631" sldId="258"/>
            <ac:spMk id="12" creationId="{0C2D3D2E-CA2B-26DF-8681-33ED32A9873E}"/>
          </ac:spMkLst>
        </pc:spChg>
        <pc:spChg chg="add del mod">
          <ac:chgData name="Jaskeerat Singh" userId="c5611c778778c8db" providerId="LiveId" clId="{1C44EBA8-E9C9-4A0C-B7D6-FA12E08776A5}" dt="2024-05-10T07:06:19.131" v="245"/>
          <ac:spMkLst>
            <pc:docMk/>
            <pc:sldMk cId="3074496631" sldId="258"/>
            <ac:spMk id="13" creationId="{F50EC196-0D52-E704-322C-1644DB629003}"/>
          </ac:spMkLst>
        </pc:spChg>
        <pc:spChg chg="add mod">
          <ac:chgData name="Jaskeerat Singh" userId="c5611c778778c8db" providerId="LiveId" clId="{1C44EBA8-E9C9-4A0C-B7D6-FA12E08776A5}" dt="2024-05-14T11:08:50.854" v="15525"/>
          <ac:spMkLst>
            <pc:docMk/>
            <pc:sldMk cId="3074496631" sldId="258"/>
            <ac:spMk id="14" creationId="{E69E3750-1D04-F27C-0280-09C4C1594605}"/>
          </ac:spMkLst>
        </pc:spChg>
        <pc:picChg chg="add del mod">
          <ac:chgData name="Jaskeerat Singh" userId="c5611c778778c8db" providerId="LiveId" clId="{1C44EBA8-E9C9-4A0C-B7D6-FA12E08776A5}" dt="2024-05-14T09:10:15.543" v="14595" actId="478"/>
          <ac:picMkLst>
            <pc:docMk/>
            <pc:sldMk cId="3074496631" sldId="258"/>
            <ac:picMk id="3" creationId="{B6D443EE-8397-4722-9D06-DA1DC2D9EC11}"/>
          </ac:picMkLst>
        </pc:picChg>
        <pc:picChg chg="add mod">
          <ac:chgData name="Jaskeerat Singh" userId="c5611c778778c8db" providerId="LiveId" clId="{1C44EBA8-E9C9-4A0C-B7D6-FA12E08776A5}" dt="2024-05-14T09:37:01.930" v="14888" actId="1076"/>
          <ac:picMkLst>
            <pc:docMk/>
            <pc:sldMk cId="3074496631" sldId="258"/>
            <ac:picMk id="4" creationId="{85626007-4A9B-A193-31CC-10BE890C34E0}"/>
          </ac:picMkLst>
        </pc:picChg>
      </pc:sldChg>
      <pc:sldChg chg="addSp delSp modSp add mod ord modNotesTx">
        <pc:chgData name="Jaskeerat Singh" userId="c5611c778778c8db" providerId="LiveId" clId="{1C44EBA8-E9C9-4A0C-B7D6-FA12E08776A5}" dt="2024-05-14T23:11:13.444" v="24932" actId="20577"/>
        <pc:sldMkLst>
          <pc:docMk/>
          <pc:sldMk cId="3083179982" sldId="259"/>
        </pc:sldMkLst>
        <pc:spChg chg="mod">
          <ac:chgData name="Jaskeerat Singh" userId="c5611c778778c8db" providerId="LiveId" clId="{1C44EBA8-E9C9-4A0C-B7D6-FA12E08776A5}" dt="2024-05-14T09:49:33.597" v="15079"/>
          <ac:spMkLst>
            <pc:docMk/>
            <pc:sldMk cId="3083179982" sldId="259"/>
            <ac:spMk id="12" creationId="{0C2D3D2E-CA2B-26DF-8681-33ED32A9873E}"/>
          </ac:spMkLst>
        </pc:spChg>
        <pc:spChg chg="mod">
          <ac:chgData name="Jaskeerat Singh" userId="c5611c778778c8db" providerId="LiveId" clId="{1C44EBA8-E9C9-4A0C-B7D6-FA12E08776A5}" dt="2024-05-14T13:17:11.061" v="16927" actId="20577"/>
          <ac:spMkLst>
            <pc:docMk/>
            <pc:sldMk cId="3083179982" sldId="259"/>
            <ac:spMk id="14" creationId="{E69E3750-1D04-F27C-0280-09C4C1594605}"/>
          </ac:spMkLst>
        </pc:spChg>
        <pc:picChg chg="add mod">
          <ac:chgData name="Jaskeerat Singh" userId="c5611c778778c8db" providerId="LiveId" clId="{1C44EBA8-E9C9-4A0C-B7D6-FA12E08776A5}" dt="2024-05-14T10:07:52.889" v="15231" actId="1076"/>
          <ac:picMkLst>
            <pc:docMk/>
            <pc:sldMk cId="3083179982" sldId="259"/>
            <ac:picMk id="3" creationId="{3EBDEC9B-86BB-3766-E6B8-835B256D2B81}"/>
          </ac:picMkLst>
        </pc:picChg>
        <pc:picChg chg="add del mod">
          <ac:chgData name="Jaskeerat Singh" userId="c5611c778778c8db" providerId="LiveId" clId="{1C44EBA8-E9C9-4A0C-B7D6-FA12E08776A5}" dt="2024-05-14T09:42:59.289" v="14954" actId="478"/>
          <ac:picMkLst>
            <pc:docMk/>
            <pc:sldMk cId="3083179982" sldId="259"/>
            <ac:picMk id="1026" creationId="{3AF32A5C-FF6A-9F89-79F7-2737BCD9A53A}"/>
          </ac:picMkLst>
        </pc:picChg>
      </pc:sldChg>
      <pc:sldChg chg="delSp modSp add del mod">
        <pc:chgData name="Jaskeerat Singh" userId="c5611c778778c8db" providerId="LiveId" clId="{1C44EBA8-E9C9-4A0C-B7D6-FA12E08776A5}" dt="2024-05-10T08:43:24.042" v="1036" actId="2696"/>
        <pc:sldMkLst>
          <pc:docMk/>
          <pc:sldMk cId="3336688082" sldId="259"/>
        </pc:sldMkLst>
        <pc:spChg chg="del">
          <ac:chgData name="Jaskeerat Singh" userId="c5611c778778c8db" providerId="LiveId" clId="{1C44EBA8-E9C9-4A0C-B7D6-FA12E08776A5}" dt="2024-05-10T08:40:46.623" v="1029" actId="478"/>
          <ac:spMkLst>
            <pc:docMk/>
            <pc:sldMk cId="3336688082" sldId="259"/>
            <ac:spMk id="12" creationId="{0C2D3D2E-CA2B-26DF-8681-33ED32A9873E}"/>
          </ac:spMkLst>
        </pc:spChg>
        <pc:spChg chg="mod">
          <ac:chgData name="Jaskeerat Singh" userId="c5611c778778c8db" providerId="LiveId" clId="{1C44EBA8-E9C9-4A0C-B7D6-FA12E08776A5}" dt="2024-05-10T08:41:03.392" v="1030" actId="1076"/>
          <ac:spMkLst>
            <pc:docMk/>
            <pc:sldMk cId="3336688082" sldId="259"/>
            <ac:spMk id="14" creationId="{E69E3750-1D04-F27C-0280-09C4C1594605}"/>
          </ac:spMkLst>
        </pc:spChg>
      </pc:sldChg>
      <pc:sldChg chg="new del">
        <pc:chgData name="Jaskeerat Singh" userId="c5611c778778c8db" providerId="LiveId" clId="{1C44EBA8-E9C9-4A0C-B7D6-FA12E08776A5}" dt="2024-05-10T09:29:49.102" v="1927" actId="2696"/>
        <pc:sldMkLst>
          <pc:docMk/>
          <pc:sldMk cId="245348830" sldId="260"/>
        </pc:sldMkLst>
      </pc:sldChg>
      <pc:sldChg chg="addSp delSp modSp add mod setBg modNotesTx">
        <pc:chgData name="Jaskeerat Singh" userId="c5611c778778c8db" providerId="LiveId" clId="{1C44EBA8-E9C9-4A0C-B7D6-FA12E08776A5}" dt="2024-05-14T18:28:08.252" v="22179" actId="20577"/>
        <pc:sldMkLst>
          <pc:docMk/>
          <pc:sldMk cId="3819251486" sldId="260"/>
        </pc:sldMkLst>
        <pc:spChg chg="add del mod">
          <ac:chgData name="Jaskeerat Singh" userId="c5611c778778c8db" providerId="LiveId" clId="{1C44EBA8-E9C9-4A0C-B7D6-FA12E08776A5}" dt="2024-05-14T12:18:41.492" v="16290" actId="478"/>
          <ac:spMkLst>
            <pc:docMk/>
            <pc:sldMk cId="3819251486" sldId="260"/>
            <ac:spMk id="2" creationId="{0E9166E6-70C1-0BE0-B6C0-6C71B0923BAE}"/>
          </ac:spMkLst>
        </pc:spChg>
        <pc:spChg chg="add">
          <ac:chgData name="Jaskeerat Singh" userId="c5611c778778c8db" providerId="LiveId" clId="{1C44EBA8-E9C9-4A0C-B7D6-FA12E08776A5}" dt="2024-05-14T12:28:16.647" v="16446"/>
          <ac:spMkLst>
            <pc:docMk/>
            <pc:sldMk cId="3819251486" sldId="260"/>
            <ac:spMk id="3" creationId="{729777B6-A039-8DFD-7702-A4D9059B2CEC}"/>
          </ac:spMkLst>
        </pc:spChg>
        <pc:spChg chg="add">
          <ac:chgData name="Jaskeerat Singh" userId="c5611c778778c8db" providerId="LiveId" clId="{1C44EBA8-E9C9-4A0C-B7D6-FA12E08776A5}" dt="2024-05-14T12:28:16.647" v="16446"/>
          <ac:spMkLst>
            <pc:docMk/>
            <pc:sldMk cId="3819251486" sldId="260"/>
            <ac:spMk id="4" creationId="{027F100B-FFF4-FB1D-2F49-C535F0F65C9C}"/>
          </ac:spMkLst>
        </pc:spChg>
        <pc:spChg chg="mod">
          <ac:chgData name="Jaskeerat Singh" userId="c5611c778778c8db" providerId="LiveId" clId="{1C44EBA8-E9C9-4A0C-B7D6-FA12E08776A5}" dt="2024-05-12T04:27:45.576" v="2597" actId="113"/>
          <ac:spMkLst>
            <pc:docMk/>
            <pc:sldMk cId="3819251486" sldId="260"/>
            <ac:spMk id="12" creationId="{0C2D3D2E-CA2B-26DF-8681-33ED32A9873E}"/>
          </ac:spMkLst>
        </pc:spChg>
        <pc:spChg chg="mod">
          <ac:chgData name="Jaskeerat Singh" userId="c5611c778778c8db" providerId="LiveId" clId="{1C44EBA8-E9C9-4A0C-B7D6-FA12E08776A5}" dt="2024-05-14T17:58:42.504" v="21458" actId="1076"/>
          <ac:spMkLst>
            <pc:docMk/>
            <pc:sldMk cId="3819251486" sldId="260"/>
            <ac:spMk id="14" creationId="{E69E3750-1D04-F27C-0280-09C4C1594605}"/>
          </ac:spMkLst>
        </pc:spChg>
        <pc:picChg chg="add del mod">
          <ac:chgData name="Jaskeerat Singh" userId="c5611c778778c8db" providerId="LiveId" clId="{1C44EBA8-E9C9-4A0C-B7D6-FA12E08776A5}" dt="2024-05-13T12:38:57.014" v="11682" actId="478"/>
          <ac:picMkLst>
            <pc:docMk/>
            <pc:sldMk cId="3819251486" sldId="260"/>
            <ac:picMk id="2050" creationId="{E2D75462-23BF-8CC0-5110-9AD751861F15}"/>
          </ac:picMkLst>
        </pc:picChg>
        <pc:picChg chg="add del mod">
          <ac:chgData name="Jaskeerat Singh" userId="c5611c778778c8db" providerId="LiveId" clId="{1C44EBA8-E9C9-4A0C-B7D6-FA12E08776A5}" dt="2024-05-13T12:41:30.266" v="11748" actId="478"/>
          <ac:picMkLst>
            <pc:docMk/>
            <pc:sldMk cId="3819251486" sldId="260"/>
            <ac:picMk id="2052" creationId="{F1273C14-30F8-7493-A2C5-D3BA997CCB11}"/>
          </ac:picMkLst>
        </pc:picChg>
        <pc:picChg chg="add del mod">
          <ac:chgData name="Jaskeerat Singh" userId="c5611c778778c8db" providerId="LiveId" clId="{1C44EBA8-E9C9-4A0C-B7D6-FA12E08776A5}" dt="2024-05-14T12:15:16.336" v="16277" actId="478"/>
          <ac:picMkLst>
            <pc:docMk/>
            <pc:sldMk cId="3819251486" sldId="260"/>
            <ac:picMk id="2054" creationId="{00AE4679-91C4-27C0-47BF-BBEFE6C8ABC5}"/>
          </ac:picMkLst>
        </pc:picChg>
      </pc:sldChg>
      <pc:sldChg chg="addSp delSp modSp new mod modNotesTx">
        <pc:chgData name="Jaskeerat Singh" userId="c5611c778778c8db" providerId="LiveId" clId="{1C44EBA8-E9C9-4A0C-B7D6-FA12E08776A5}" dt="2024-05-14T18:29:47.125" v="22206" actId="20577"/>
        <pc:sldMkLst>
          <pc:docMk/>
          <pc:sldMk cId="1558351635" sldId="261"/>
        </pc:sldMkLst>
        <pc:spChg chg="add del mod">
          <ac:chgData name="Jaskeerat Singh" userId="c5611c778778c8db" providerId="LiveId" clId="{1C44EBA8-E9C9-4A0C-B7D6-FA12E08776A5}" dt="2024-05-14T12:41:09.751" v="16670" actId="478"/>
          <ac:spMkLst>
            <pc:docMk/>
            <pc:sldMk cId="1558351635" sldId="261"/>
            <ac:spMk id="2" creationId="{C7B57CE1-C1CB-0345-6AC7-51D0FA9B4418}"/>
          </ac:spMkLst>
        </pc:spChg>
        <pc:spChg chg="add mod">
          <ac:chgData name="Jaskeerat Singh" userId="c5611c778778c8db" providerId="LiveId" clId="{1C44EBA8-E9C9-4A0C-B7D6-FA12E08776A5}" dt="2024-05-14T12:46:35.328" v="16818" actId="20577"/>
          <ac:spMkLst>
            <pc:docMk/>
            <pc:sldMk cId="1558351635" sldId="261"/>
            <ac:spMk id="4" creationId="{242F0E5B-A5E7-D4F0-5835-0E011C39C695}"/>
          </ac:spMkLst>
        </pc:spChg>
        <pc:spChg chg="add mod">
          <ac:chgData name="Jaskeerat Singh" userId="c5611c778778c8db" providerId="LiveId" clId="{1C44EBA8-E9C9-4A0C-B7D6-FA12E08776A5}" dt="2024-05-14T12:43:13.903" v="16724" actId="20577"/>
          <ac:spMkLst>
            <pc:docMk/>
            <pc:sldMk cId="1558351635" sldId="261"/>
            <ac:spMk id="5" creationId="{73EB2BCE-5B3C-0EB8-B645-6CE456820A21}"/>
          </ac:spMkLst>
        </pc:spChg>
        <pc:picChg chg="add mod">
          <ac:chgData name="Jaskeerat Singh" userId="c5611c778778c8db" providerId="LiveId" clId="{1C44EBA8-E9C9-4A0C-B7D6-FA12E08776A5}" dt="2024-05-14T12:42:03.991" v="16693" actId="1076"/>
          <ac:picMkLst>
            <pc:docMk/>
            <pc:sldMk cId="1558351635" sldId="261"/>
            <ac:picMk id="3" creationId="{81B412C4-87FD-28DA-7535-D65A58F038E0}"/>
          </ac:picMkLst>
        </pc:picChg>
        <pc:picChg chg="add del mod">
          <ac:chgData name="Jaskeerat Singh" userId="c5611c778778c8db" providerId="LiveId" clId="{1C44EBA8-E9C9-4A0C-B7D6-FA12E08776A5}" dt="2024-05-12T04:59:39.885" v="3574" actId="478"/>
          <ac:picMkLst>
            <pc:docMk/>
            <pc:sldMk cId="1558351635" sldId="261"/>
            <ac:picMk id="1026" creationId="{D5D9E9F1-57C2-845B-4378-D30D35705451}"/>
          </ac:picMkLst>
        </pc:picChg>
      </pc:sldChg>
      <pc:sldChg chg="addSp delSp modSp new mod modNotesTx">
        <pc:chgData name="Jaskeerat Singh" userId="c5611c778778c8db" providerId="LiveId" clId="{1C44EBA8-E9C9-4A0C-B7D6-FA12E08776A5}" dt="2024-05-14T19:49:05.229" v="24909" actId="20577"/>
        <pc:sldMkLst>
          <pc:docMk/>
          <pc:sldMk cId="2032424638" sldId="262"/>
        </pc:sldMkLst>
        <pc:spChg chg="add del mod">
          <ac:chgData name="Jaskeerat Singh" userId="c5611c778778c8db" providerId="LiveId" clId="{1C44EBA8-E9C9-4A0C-B7D6-FA12E08776A5}" dt="2024-05-12T05:02:01.785" v="3590" actId="21"/>
          <ac:spMkLst>
            <pc:docMk/>
            <pc:sldMk cId="2032424638" sldId="262"/>
            <ac:spMk id="2" creationId="{E8064A65-9824-3A5F-7C65-DC65EE9DACA6}"/>
          </ac:spMkLst>
        </pc:spChg>
        <pc:spChg chg="add del mod">
          <ac:chgData name="Jaskeerat Singh" userId="c5611c778778c8db" providerId="LiveId" clId="{1C44EBA8-E9C9-4A0C-B7D6-FA12E08776A5}" dt="2024-05-14T13:52:13.554" v="17726" actId="478"/>
          <ac:spMkLst>
            <pc:docMk/>
            <pc:sldMk cId="2032424638" sldId="262"/>
            <ac:spMk id="4" creationId="{7BDB1FBF-D0F4-6693-F631-D2DCB0FC6E40}"/>
          </ac:spMkLst>
        </pc:spChg>
        <pc:spChg chg="add mod">
          <ac:chgData name="Jaskeerat Singh" userId="c5611c778778c8db" providerId="LiveId" clId="{1C44EBA8-E9C9-4A0C-B7D6-FA12E08776A5}" dt="2024-05-14T13:57:57.932" v="17778" actId="21"/>
          <ac:spMkLst>
            <pc:docMk/>
            <pc:sldMk cId="2032424638" sldId="262"/>
            <ac:spMk id="5" creationId="{7B4F89AC-9D38-058F-D26E-4631D48A5E47}"/>
          </ac:spMkLst>
        </pc:spChg>
        <pc:spChg chg="add del mod">
          <ac:chgData name="Jaskeerat Singh" userId="c5611c778778c8db" providerId="LiveId" clId="{1C44EBA8-E9C9-4A0C-B7D6-FA12E08776A5}" dt="2024-05-14T13:55:50.978" v="17773" actId="478"/>
          <ac:spMkLst>
            <pc:docMk/>
            <pc:sldMk cId="2032424638" sldId="262"/>
            <ac:spMk id="6" creationId="{5D010461-7193-5358-1331-4F6A8C222004}"/>
          </ac:spMkLst>
        </pc:spChg>
        <pc:picChg chg="add del mod">
          <ac:chgData name="Jaskeerat Singh" userId="c5611c778778c8db" providerId="LiveId" clId="{1C44EBA8-E9C9-4A0C-B7D6-FA12E08776A5}" dt="2024-05-12T05:30:18.826" v="4283" actId="478"/>
          <ac:picMkLst>
            <pc:docMk/>
            <pc:sldMk cId="2032424638" sldId="262"/>
            <ac:picMk id="3" creationId="{E58CA698-CF24-E61E-FFCF-5C486FBD35A9}"/>
          </ac:picMkLst>
        </pc:picChg>
        <pc:picChg chg="add del mod">
          <ac:chgData name="Jaskeerat Singh" userId="c5611c778778c8db" providerId="LiveId" clId="{1C44EBA8-E9C9-4A0C-B7D6-FA12E08776A5}" dt="2024-05-12T05:28:23.735" v="4277" actId="478"/>
          <ac:picMkLst>
            <pc:docMk/>
            <pc:sldMk cId="2032424638" sldId="262"/>
            <ac:picMk id="2050" creationId="{A7319CF9-C16E-8DB1-7C90-972E2F7010DB}"/>
          </ac:picMkLst>
        </pc:picChg>
        <pc:picChg chg="add mod">
          <ac:chgData name="Jaskeerat Singh" userId="c5611c778778c8db" providerId="LiveId" clId="{1C44EBA8-E9C9-4A0C-B7D6-FA12E08776A5}" dt="2024-05-14T13:55:59.775" v="17776" actId="1076"/>
          <ac:picMkLst>
            <pc:docMk/>
            <pc:sldMk cId="2032424638" sldId="262"/>
            <ac:picMk id="2052" creationId="{B09DBBE0-06B0-F780-804D-F52FC7150D29}"/>
          </ac:picMkLst>
        </pc:picChg>
        <pc:picChg chg="add del mod">
          <ac:chgData name="Jaskeerat Singh" userId="c5611c778778c8db" providerId="LiveId" clId="{1C44EBA8-E9C9-4A0C-B7D6-FA12E08776A5}" dt="2024-05-11T05:43:23.938" v="1966" actId="478"/>
          <ac:picMkLst>
            <pc:docMk/>
            <pc:sldMk cId="2032424638" sldId="262"/>
            <ac:picMk id="2052" creationId="{D280FCC7-1351-5B61-0796-EB30FE1CEDDA}"/>
          </ac:picMkLst>
        </pc:picChg>
        <pc:picChg chg="add del mod">
          <ac:chgData name="Jaskeerat Singh" userId="c5611c778778c8db" providerId="LiveId" clId="{1C44EBA8-E9C9-4A0C-B7D6-FA12E08776A5}" dt="2024-05-11T05:48:34.705" v="1977" actId="21"/>
          <ac:picMkLst>
            <pc:docMk/>
            <pc:sldMk cId="2032424638" sldId="262"/>
            <ac:picMk id="2054" creationId="{757A3F99-96A0-1FBA-BB2E-955AE6C378B5}"/>
          </ac:picMkLst>
        </pc:picChg>
        <pc:picChg chg="add del mod">
          <ac:chgData name="Jaskeerat Singh" userId="c5611c778778c8db" providerId="LiveId" clId="{1C44EBA8-E9C9-4A0C-B7D6-FA12E08776A5}" dt="2024-05-14T13:52:06.822" v="17725" actId="478"/>
          <ac:picMkLst>
            <pc:docMk/>
            <pc:sldMk cId="2032424638" sldId="262"/>
            <ac:picMk id="2056" creationId="{55C44099-FE48-A10F-1E8B-888A42C34BA5}"/>
          </ac:picMkLst>
        </pc:picChg>
      </pc:sldChg>
      <pc:sldChg chg="addSp delSp modSp new mod ord modNotesTx">
        <pc:chgData name="Jaskeerat Singh" userId="c5611c778778c8db" providerId="LiveId" clId="{1C44EBA8-E9C9-4A0C-B7D6-FA12E08776A5}" dt="2024-05-14T18:30:44.175" v="22209"/>
        <pc:sldMkLst>
          <pc:docMk/>
          <pc:sldMk cId="1799578688" sldId="263"/>
        </pc:sldMkLst>
        <pc:spChg chg="add mod">
          <ac:chgData name="Jaskeerat Singh" userId="c5611c778778c8db" providerId="LiveId" clId="{1C44EBA8-E9C9-4A0C-B7D6-FA12E08776A5}" dt="2024-05-14T12:48:38.228" v="16840" actId="1076"/>
          <ac:spMkLst>
            <pc:docMk/>
            <pc:sldMk cId="1799578688" sldId="263"/>
            <ac:spMk id="2" creationId="{E8064A65-9824-3A5F-7C65-DC65EE9DACA6}"/>
          </ac:spMkLst>
        </pc:spChg>
        <pc:spChg chg="add del mod">
          <ac:chgData name="Jaskeerat Singh" userId="c5611c778778c8db" providerId="LiveId" clId="{1C44EBA8-E9C9-4A0C-B7D6-FA12E08776A5}" dt="2024-05-14T12:46:58.932" v="16823" actId="478"/>
          <ac:spMkLst>
            <pc:docMk/>
            <pc:sldMk cId="1799578688" sldId="263"/>
            <ac:spMk id="3" creationId="{D6B18179-7B3A-7055-DCE5-D1A80513E155}"/>
          </ac:spMkLst>
        </pc:spChg>
        <pc:spChg chg="add mod">
          <ac:chgData name="Jaskeerat Singh" userId="c5611c778778c8db" providerId="LiveId" clId="{1C44EBA8-E9C9-4A0C-B7D6-FA12E08776A5}" dt="2024-05-14T12:50:28.416" v="16861" actId="20577"/>
          <ac:spMkLst>
            <pc:docMk/>
            <pc:sldMk cId="1799578688" sldId="263"/>
            <ac:spMk id="4" creationId="{F70516D6-5A2D-DA7E-B2D1-1FC2978E03B5}"/>
          </ac:spMkLst>
        </pc:spChg>
        <pc:picChg chg="add mod">
          <ac:chgData name="Jaskeerat Singh" userId="c5611c778778c8db" providerId="LiveId" clId="{1C44EBA8-E9C9-4A0C-B7D6-FA12E08776A5}" dt="2024-05-14T12:51:11.272" v="16872" actId="1076"/>
          <ac:picMkLst>
            <pc:docMk/>
            <pc:sldMk cId="1799578688" sldId="263"/>
            <ac:picMk id="2054" creationId="{757A3F99-96A0-1FBA-BB2E-955AE6C378B5}"/>
          </ac:picMkLst>
        </pc:picChg>
        <pc:picChg chg="add del mod">
          <ac:chgData name="Jaskeerat Singh" userId="c5611c778778c8db" providerId="LiveId" clId="{1C44EBA8-E9C9-4A0C-B7D6-FA12E08776A5}" dt="2024-05-14T12:46:50.626" v="16820" actId="478"/>
          <ac:picMkLst>
            <pc:docMk/>
            <pc:sldMk cId="1799578688" sldId="263"/>
            <ac:picMk id="3074" creationId="{7414D23A-B58A-403E-8EFE-524571D6F59B}"/>
          </ac:picMkLst>
        </pc:picChg>
      </pc:sldChg>
      <pc:sldChg chg="new del ord">
        <pc:chgData name="Jaskeerat Singh" userId="c5611c778778c8db" providerId="LiveId" clId="{1C44EBA8-E9C9-4A0C-B7D6-FA12E08776A5}" dt="2024-05-12T05:56:27.413" v="5013" actId="2696"/>
        <pc:sldMkLst>
          <pc:docMk/>
          <pc:sldMk cId="1859893866" sldId="264"/>
        </pc:sldMkLst>
      </pc:sldChg>
      <pc:sldChg chg="modSp add mod ord modNotesTx">
        <pc:chgData name="Jaskeerat Singh" userId="c5611c778778c8db" providerId="LiveId" clId="{1C44EBA8-E9C9-4A0C-B7D6-FA12E08776A5}" dt="2024-05-14T18:34:59.755" v="22472" actId="20577"/>
        <pc:sldMkLst>
          <pc:docMk/>
          <pc:sldMk cId="1171425789" sldId="265"/>
        </pc:sldMkLst>
        <pc:spChg chg="mod">
          <ac:chgData name="Jaskeerat Singh" userId="c5611c778778c8db" providerId="LiveId" clId="{1C44EBA8-E9C9-4A0C-B7D6-FA12E08776A5}" dt="2024-05-14T16:54:52.561" v="20342" actId="14100"/>
          <ac:spMkLst>
            <pc:docMk/>
            <pc:sldMk cId="1171425789" sldId="265"/>
            <ac:spMk id="12" creationId="{0C2D3D2E-CA2B-26DF-8681-33ED32A9873E}"/>
          </ac:spMkLst>
        </pc:spChg>
        <pc:spChg chg="mod">
          <ac:chgData name="Jaskeerat Singh" userId="c5611c778778c8db" providerId="LiveId" clId="{1C44EBA8-E9C9-4A0C-B7D6-FA12E08776A5}" dt="2024-05-14T18:32:20.836" v="22363" actId="20577"/>
          <ac:spMkLst>
            <pc:docMk/>
            <pc:sldMk cId="1171425789" sldId="265"/>
            <ac:spMk id="14" creationId="{E69E3750-1D04-F27C-0280-09C4C1594605}"/>
          </ac:spMkLst>
        </pc:spChg>
      </pc:sldChg>
      <pc:sldChg chg="addSp delSp modSp new mod modNotesTx">
        <pc:chgData name="Jaskeerat Singh" userId="c5611c778778c8db" providerId="LiveId" clId="{1C44EBA8-E9C9-4A0C-B7D6-FA12E08776A5}" dt="2024-05-14T18:40:44.747" v="22761" actId="20577"/>
        <pc:sldMkLst>
          <pc:docMk/>
          <pc:sldMk cId="4159059415" sldId="266"/>
        </pc:sldMkLst>
        <pc:spChg chg="add del">
          <ac:chgData name="Jaskeerat Singh" userId="c5611c778778c8db" providerId="LiveId" clId="{1C44EBA8-E9C9-4A0C-B7D6-FA12E08776A5}" dt="2024-05-12T06:48:48.631" v="6644" actId="22"/>
          <ac:spMkLst>
            <pc:docMk/>
            <pc:sldMk cId="4159059415" sldId="266"/>
            <ac:spMk id="3" creationId="{878BF354-21BF-07FF-AB5A-89C248B4F9B5}"/>
          </ac:spMkLst>
        </pc:spChg>
        <pc:spChg chg="add mod">
          <ac:chgData name="Jaskeerat Singh" userId="c5611c778778c8db" providerId="LiveId" clId="{1C44EBA8-E9C9-4A0C-B7D6-FA12E08776A5}" dt="2024-05-12T09:13:33.379" v="9090" actId="14100"/>
          <ac:spMkLst>
            <pc:docMk/>
            <pc:sldMk cId="4159059415" sldId="266"/>
            <ac:spMk id="4" creationId="{9518BDE4-C41E-0440-2E89-A8A4621BF73A}"/>
          </ac:spMkLst>
        </pc:spChg>
        <pc:spChg chg="add mod">
          <ac:chgData name="Jaskeerat Singh" userId="c5611c778778c8db" providerId="LiveId" clId="{1C44EBA8-E9C9-4A0C-B7D6-FA12E08776A5}" dt="2024-05-14T14:24:55.570" v="18166" actId="20577"/>
          <ac:spMkLst>
            <pc:docMk/>
            <pc:sldMk cId="4159059415" sldId="266"/>
            <ac:spMk id="5" creationId="{871175B3-6876-40DB-61F6-949ADE19143F}"/>
          </ac:spMkLst>
        </pc:spChg>
        <pc:graphicFrameChg chg="add mod modGraphic">
          <ac:chgData name="Jaskeerat Singh" userId="c5611c778778c8db" providerId="LiveId" clId="{1C44EBA8-E9C9-4A0C-B7D6-FA12E08776A5}" dt="2024-05-14T14:24:40.030" v="18165" actId="20577"/>
          <ac:graphicFrameMkLst>
            <pc:docMk/>
            <pc:sldMk cId="4159059415" sldId="266"/>
            <ac:graphicFrameMk id="6" creationId="{9E07D5EB-A01A-746F-D795-E5A4F0680BD6}"/>
          </ac:graphicFrameMkLst>
        </pc:graphicFrameChg>
        <pc:picChg chg="add del mod">
          <ac:chgData name="Jaskeerat Singh" userId="c5611c778778c8db" providerId="LiveId" clId="{1C44EBA8-E9C9-4A0C-B7D6-FA12E08776A5}" dt="2024-05-12T07:14:47.112" v="7074" actId="21"/>
          <ac:picMkLst>
            <pc:docMk/>
            <pc:sldMk cId="4159059415" sldId="266"/>
            <ac:picMk id="3074" creationId="{76980722-26F4-338B-CBE8-A8F09FFC9391}"/>
          </ac:picMkLst>
        </pc:picChg>
      </pc:sldChg>
      <pc:sldChg chg="addSp delSp modSp new mod modNotesTx">
        <pc:chgData name="Jaskeerat Singh" userId="c5611c778778c8db" providerId="LiveId" clId="{1C44EBA8-E9C9-4A0C-B7D6-FA12E08776A5}" dt="2024-05-14T18:44:42.866" v="22962" actId="20577"/>
        <pc:sldMkLst>
          <pc:docMk/>
          <pc:sldMk cId="2195303836" sldId="267"/>
        </pc:sldMkLst>
        <pc:spChg chg="add mod">
          <ac:chgData name="Jaskeerat Singh" userId="c5611c778778c8db" providerId="LiveId" clId="{1C44EBA8-E9C9-4A0C-B7D6-FA12E08776A5}" dt="2024-05-14T14:45:14.056" v="18292" actId="20577"/>
          <ac:spMkLst>
            <pc:docMk/>
            <pc:sldMk cId="2195303836" sldId="267"/>
            <ac:spMk id="2" creationId="{D741B487-AFA2-11DF-A749-0CC4AA097264}"/>
          </ac:spMkLst>
        </pc:spChg>
        <pc:graphicFrameChg chg="add mod">
          <ac:chgData name="Jaskeerat Singh" userId="c5611c778778c8db" providerId="LiveId" clId="{1C44EBA8-E9C9-4A0C-B7D6-FA12E08776A5}" dt="2024-05-12T08:52:01.474" v="8868"/>
          <ac:graphicFrameMkLst>
            <pc:docMk/>
            <pc:sldMk cId="2195303836" sldId="267"/>
            <ac:graphicFrameMk id="3" creationId="{BE6D501D-98E9-A19F-AE72-83C0DF83ADAB}"/>
          </ac:graphicFrameMkLst>
        </pc:graphicFrameChg>
        <pc:picChg chg="add mod">
          <ac:chgData name="Jaskeerat Singh" userId="c5611c778778c8db" providerId="LiveId" clId="{1C44EBA8-E9C9-4A0C-B7D6-FA12E08776A5}" dt="2024-05-14T14:44:17.358" v="18262" actId="1076"/>
          <ac:picMkLst>
            <pc:docMk/>
            <pc:sldMk cId="2195303836" sldId="267"/>
            <ac:picMk id="3074" creationId="{76980722-26F4-338B-CBE8-A8F09FFC9391}"/>
          </ac:picMkLst>
        </pc:picChg>
        <pc:picChg chg="add del mod">
          <ac:chgData name="Jaskeerat Singh" userId="c5611c778778c8db" providerId="LiveId" clId="{1C44EBA8-E9C9-4A0C-B7D6-FA12E08776A5}" dt="2024-05-14T14:42:48.178" v="18246" actId="478"/>
          <ac:picMkLst>
            <pc:docMk/>
            <pc:sldMk cId="2195303836" sldId="267"/>
            <ac:picMk id="4098" creationId="{552BF18E-1F4C-B3EF-93D9-3D3A681C6E4E}"/>
          </ac:picMkLst>
        </pc:picChg>
      </pc:sldChg>
      <pc:sldChg chg="addSp delSp modSp new mod modNotesTx">
        <pc:chgData name="Jaskeerat Singh" userId="c5611c778778c8db" providerId="LiveId" clId="{1C44EBA8-E9C9-4A0C-B7D6-FA12E08776A5}" dt="2024-05-14T18:47:05.443" v="23100" actId="20577"/>
        <pc:sldMkLst>
          <pc:docMk/>
          <pc:sldMk cId="3807493284" sldId="268"/>
        </pc:sldMkLst>
        <pc:spChg chg="add mod">
          <ac:chgData name="Jaskeerat Singh" userId="c5611c778778c8db" providerId="LiveId" clId="{1C44EBA8-E9C9-4A0C-B7D6-FA12E08776A5}" dt="2024-05-12T09:14:25.393" v="9131" actId="20577"/>
          <ac:spMkLst>
            <pc:docMk/>
            <pc:sldMk cId="3807493284" sldId="268"/>
            <ac:spMk id="2" creationId="{2D2FCCC9-132C-A41A-F700-2CC946440001}"/>
          </ac:spMkLst>
        </pc:spChg>
        <pc:spChg chg="add mod">
          <ac:chgData name="Jaskeerat Singh" userId="c5611c778778c8db" providerId="LiveId" clId="{1C44EBA8-E9C9-4A0C-B7D6-FA12E08776A5}" dt="2024-05-14T14:31:44.102" v="18238" actId="1076"/>
          <ac:spMkLst>
            <pc:docMk/>
            <pc:sldMk cId="3807493284" sldId="268"/>
            <ac:spMk id="5" creationId="{FFB77194-391A-A270-458F-9C832494010F}"/>
          </ac:spMkLst>
        </pc:spChg>
        <pc:spChg chg="add del mod">
          <ac:chgData name="Jaskeerat Singh" userId="c5611c778778c8db" providerId="LiveId" clId="{1C44EBA8-E9C9-4A0C-B7D6-FA12E08776A5}" dt="2024-05-14T14:31:06.230" v="18231" actId="478"/>
          <ac:spMkLst>
            <pc:docMk/>
            <pc:sldMk cId="3807493284" sldId="268"/>
            <ac:spMk id="6" creationId="{A19EAEC8-06D9-AE5A-C050-76F9C006AD5F}"/>
          </ac:spMkLst>
        </pc:spChg>
        <pc:picChg chg="add mod">
          <ac:chgData name="Jaskeerat Singh" userId="c5611c778778c8db" providerId="LiveId" clId="{1C44EBA8-E9C9-4A0C-B7D6-FA12E08776A5}" dt="2024-05-14T14:31:51.384" v="18239" actId="1076"/>
          <ac:picMkLst>
            <pc:docMk/>
            <pc:sldMk cId="3807493284" sldId="268"/>
            <ac:picMk id="4" creationId="{4BCCD66F-2362-37C5-54B7-249A7C75CCF3}"/>
          </ac:picMkLst>
        </pc:picChg>
        <pc:picChg chg="add del mod">
          <ac:chgData name="Jaskeerat Singh" userId="c5611c778778c8db" providerId="LiveId" clId="{1C44EBA8-E9C9-4A0C-B7D6-FA12E08776A5}" dt="2024-05-14T14:30:59.238" v="18228" actId="478"/>
          <ac:picMkLst>
            <pc:docMk/>
            <pc:sldMk cId="3807493284" sldId="268"/>
            <ac:picMk id="5122" creationId="{5736A1DA-200E-968D-DEB9-BA251BA4D7F0}"/>
          </ac:picMkLst>
        </pc:picChg>
      </pc:sldChg>
      <pc:sldChg chg="addSp delSp modSp new mod ord modNotesTx">
        <pc:chgData name="Jaskeerat Singh" userId="c5611c778778c8db" providerId="LiveId" clId="{1C44EBA8-E9C9-4A0C-B7D6-FA12E08776A5}" dt="2024-05-14T13:50:21.088" v="17713"/>
        <pc:sldMkLst>
          <pc:docMk/>
          <pc:sldMk cId="1955889674" sldId="269"/>
        </pc:sldMkLst>
        <pc:spChg chg="add mod">
          <ac:chgData name="Jaskeerat Singh" userId="c5611c778778c8db" providerId="LiveId" clId="{1C44EBA8-E9C9-4A0C-B7D6-FA12E08776A5}" dt="2024-05-12T09:43:12.994" v="9925" actId="20577"/>
          <ac:spMkLst>
            <pc:docMk/>
            <pc:sldMk cId="1955889674" sldId="269"/>
            <ac:spMk id="2" creationId="{7A01A209-BD90-BF42-0FDE-AE0DB8E0F768}"/>
          </ac:spMkLst>
        </pc:spChg>
        <pc:spChg chg="add del mod">
          <ac:chgData name="Jaskeerat Singh" userId="c5611c778778c8db" providerId="LiveId" clId="{1C44EBA8-E9C9-4A0C-B7D6-FA12E08776A5}" dt="2024-05-14T13:46:06.807" v="17559"/>
          <ac:spMkLst>
            <pc:docMk/>
            <pc:sldMk cId="1955889674" sldId="269"/>
            <ac:spMk id="5" creationId="{236B78EA-383E-41D7-4AF5-0908E547F962}"/>
          </ac:spMkLst>
        </pc:spChg>
        <pc:picChg chg="add del mod">
          <ac:chgData name="Jaskeerat Singh" userId="c5611c778778c8db" providerId="LiveId" clId="{1C44EBA8-E9C9-4A0C-B7D6-FA12E08776A5}" dt="2024-05-12T10:03:40.550" v="10339" actId="478"/>
          <ac:picMkLst>
            <pc:docMk/>
            <pc:sldMk cId="1955889674" sldId="269"/>
            <ac:picMk id="4" creationId="{E0A4FDB7-770B-90CA-F324-D743771C00FB}"/>
          </ac:picMkLst>
        </pc:picChg>
        <pc:picChg chg="add mod">
          <ac:chgData name="Jaskeerat Singh" userId="c5611c778778c8db" providerId="LiveId" clId="{1C44EBA8-E9C9-4A0C-B7D6-FA12E08776A5}" dt="2024-05-14T13:46:11.475" v="17560" actId="1076"/>
          <ac:picMkLst>
            <pc:docMk/>
            <pc:sldMk cId="1955889674" sldId="269"/>
            <ac:picMk id="7" creationId="{1AE48966-0519-7370-BD80-060D44EA4D1A}"/>
          </ac:picMkLst>
        </pc:picChg>
      </pc:sldChg>
      <pc:sldChg chg="addSp modSp new mod modNotesTx">
        <pc:chgData name="Jaskeerat Singh" userId="c5611c778778c8db" providerId="LiveId" clId="{1C44EBA8-E9C9-4A0C-B7D6-FA12E08776A5}" dt="2024-05-14T19:49:48.394" v="24913" actId="20577"/>
        <pc:sldMkLst>
          <pc:docMk/>
          <pc:sldMk cId="2462156014" sldId="270"/>
        </pc:sldMkLst>
        <pc:spChg chg="add mod">
          <ac:chgData name="Jaskeerat Singh" userId="c5611c778778c8db" providerId="LiveId" clId="{1C44EBA8-E9C9-4A0C-B7D6-FA12E08776A5}" dt="2024-05-12T10:14:32.700" v="10382" actId="20577"/>
          <ac:spMkLst>
            <pc:docMk/>
            <pc:sldMk cId="2462156014" sldId="270"/>
            <ac:spMk id="2" creationId="{044EE967-C702-8DD6-ABEC-519AF67A656D}"/>
          </ac:spMkLst>
        </pc:spChg>
        <pc:spChg chg="add mod">
          <ac:chgData name="Jaskeerat Singh" userId="c5611c778778c8db" providerId="LiveId" clId="{1C44EBA8-E9C9-4A0C-B7D6-FA12E08776A5}" dt="2024-05-14T15:12:26.541" v="18364" actId="20577"/>
          <ac:spMkLst>
            <pc:docMk/>
            <pc:sldMk cId="2462156014" sldId="270"/>
            <ac:spMk id="3" creationId="{D341DA4A-8610-9E25-B016-BDAEA90BEA9E}"/>
          </ac:spMkLst>
        </pc:spChg>
      </pc:sldChg>
      <pc:sldChg chg="modSp add mod modNotesTx">
        <pc:chgData name="Jaskeerat Singh" userId="c5611c778778c8db" providerId="LiveId" clId="{1C44EBA8-E9C9-4A0C-B7D6-FA12E08776A5}" dt="2024-05-14T18:57:22.006" v="23646" actId="20577"/>
        <pc:sldMkLst>
          <pc:docMk/>
          <pc:sldMk cId="1640424523" sldId="271"/>
        </pc:sldMkLst>
        <pc:spChg chg="mod">
          <ac:chgData name="Jaskeerat Singh" userId="c5611c778778c8db" providerId="LiveId" clId="{1C44EBA8-E9C9-4A0C-B7D6-FA12E08776A5}" dt="2024-05-12T14:57:39.968" v="11075" actId="20577"/>
          <ac:spMkLst>
            <pc:docMk/>
            <pc:sldMk cId="1640424523" sldId="271"/>
            <ac:spMk id="2" creationId="{044EE967-C702-8DD6-ABEC-519AF67A656D}"/>
          </ac:spMkLst>
        </pc:spChg>
        <pc:spChg chg="mod">
          <ac:chgData name="Jaskeerat Singh" userId="c5611c778778c8db" providerId="LiveId" clId="{1C44EBA8-E9C9-4A0C-B7D6-FA12E08776A5}" dt="2024-05-14T16:53:27.418" v="20332" actId="20577"/>
          <ac:spMkLst>
            <pc:docMk/>
            <pc:sldMk cId="1640424523" sldId="271"/>
            <ac:spMk id="3" creationId="{D341DA4A-8610-9E25-B016-BDAEA90BEA9E}"/>
          </ac:spMkLst>
        </pc:spChg>
      </pc:sldChg>
      <pc:sldChg chg="addSp modSp new mod modNotesTx">
        <pc:chgData name="Jaskeerat Singh" userId="c5611c778778c8db" providerId="LiveId" clId="{1C44EBA8-E9C9-4A0C-B7D6-FA12E08776A5}" dt="2024-05-14T18:59:09.754" v="23729" actId="20577"/>
        <pc:sldMkLst>
          <pc:docMk/>
          <pc:sldMk cId="3239679314" sldId="272"/>
        </pc:sldMkLst>
        <pc:spChg chg="add mod">
          <ac:chgData name="Jaskeerat Singh" userId="c5611c778778c8db" providerId="LiveId" clId="{1C44EBA8-E9C9-4A0C-B7D6-FA12E08776A5}" dt="2024-05-12T15:48:36.653" v="11321" actId="20577"/>
          <ac:spMkLst>
            <pc:docMk/>
            <pc:sldMk cId="3239679314" sldId="272"/>
            <ac:spMk id="2" creationId="{B883EFB2-8A25-F891-9A60-27AF7FE1988C}"/>
          </ac:spMkLst>
        </pc:spChg>
        <pc:spChg chg="add mod">
          <ac:chgData name="Jaskeerat Singh" userId="c5611c778778c8db" providerId="LiveId" clId="{1C44EBA8-E9C9-4A0C-B7D6-FA12E08776A5}" dt="2024-05-12T16:29:03.892" v="11486" actId="1076"/>
          <ac:spMkLst>
            <pc:docMk/>
            <pc:sldMk cId="3239679314" sldId="272"/>
            <ac:spMk id="5" creationId="{08831A5A-D0FE-432F-DD7B-37CAE7AA5F87}"/>
          </ac:spMkLst>
        </pc:spChg>
        <pc:graphicFrameChg chg="add mod modGraphic">
          <ac:chgData name="Jaskeerat Singh" userId="c5611c778778c8db" providerId="LiveId" clId="{1C44EBA8-E9C9-4A0C-B7D6-FA12E08776A5}" dt="2024-05-13T13:27:11.092" v="12080" actId="20577"/>
          <ac:graphicFrameMkLst>
            <pc:docMk/>
            <pc:sldMk cId="3239679314" sldId="272"/>
            <ac:graphicFrameMk id="3" creationId="{5D60A080-D394-7C28-2BD3-D4C7E1014960}"/>
          </ac:graphicFrameMkLst>
        </pc:graphicFrameChg>
        <pc:graphicFrameChg chg="add mod modGraphic">
          <ac:chgData name="Jaskeerat Singh" userId="c5611c778778c8db" providerId="LiveId" clId="{1C44EBA8-E9C9-4A0C-B7D6-FA12E08776A5}" dt="2024-05-14T18:59:07.007" v="23727" actId="20577"/>
          <ac:graphicFrameMkLst>
            <pc:docMk/>
            <pc:sldMk cId="3239679314" sldId="272"/>
            <ac:graphicFrameMk id="4" creationId="{6E7E9EC4-EFE3-2CE1-02C0-B6C204634965}"/>
          </ac:graphicFrameMkLst>
        </pc:graphicFrameChg>
      </pc:sldChg>
      <pc:sldChg chg="modSp add mod ord modNotesTx">
        <pc:chgData name="Jaskeerat Singh" userId="c5611c778778c8db" providerId="LiveId" clId="{1C44EBA8-E9C9-4A0C-B7D6-FA12E08776A5}" dt="2024-05-14T18:59:40.840" v="23744" actId="20577"/>
        <pc:sldMkLst>
          <pc:docMk/>
          <pc:sldMk cId="4270688945" sldId="273"/>
        </pc:sldMkLst>
        <pc:spChg chg="mod">
          <ac:chgData name="Jaskeerat Singh" userId="c5611c778778c8db" providerId="LiveId" clId="{1C44EBA8-E9C9-4A0C-B7D6-FA12E08776A5}" dt="2024-05-14T15:32:40.211" v="18464" actId="20577"/>
          <ac:spMkLst>
            <pc:docMk/>
            <pc:sldMk cId="4270688945" sldId="273"/>
            <ac:spMk id="2" creationId="{B883EFB2-8A25-F891-9A60-27AF7FE1988C}"/>
          </ac:spMkLst>
        </pc:spChg>
        <pc:graphicFrameChg chg="mod modGraphic">
          <ac:chgData name="Jaskeerat Singh" userId="c5611c778778c8db" providerId="LiveId" clId="{1C44EBA8-E9C9-4A0C-B7D6-FA12E08776A5}" dt="2024-05-14T15:32:12.106" v="18461" actId="1076"/>
          <ac:graphicFrameMkLst>
            <pc:docMk/>
            <pc:sldMk cId="4270688945" sldId="273"/>
            <ac:graphicFrameMk id="3" creationId="{5D60A080-D394-7C28-2BD3-D4C7E1014960}"/>
          </ac:graphicFrameMkLst>
        </pc:graphicFrameChg>
        <pc:graphicFrameChg chg="mod modGraphic">
          <ac:chgData name="Jaskeerat Singh" userId="c5611c778778c8db" providerId="LiveId" clId="{1C44EBA8-E9C9-4A0C-B7D6-FA12E08776A5}" dt="2024-05-14T15:33:30.266" v="18468" actId="14100"/>
          <ac:graphicFrameMkLst>
            <pc:docMk/>
            <pc:sldMk cId="4270688945" sldId="273"/>
            <ac:graphicFrameMk id="4" creationId="{6E7E9EC4-EFE3-2CE1-02C0-B6C204634965}"/>
          </ac:graphicFrameMkLst>
        </pc:graphicFrameChg>
      </pc:sldChg>
      <pc:sldChg chg="addSp modSp new del mod setBg modNotesTx">
        <pc:chgData name="Jaskeerat Singh" userId="c5611c778778c8db" providerId="LiveId" clId="{1C44EBA8-E9C9-4A0C-B7D6-FA12E08776A5}" dt="2024-05-15T00:31:59.671" v="24933" actId="2696"/>
        <pc:sldMkLst>
          <pc:docMk/>
          <pc:sldMk cId="966695927" sldId="274"/>
        </pc:sldMkLst>
        <pc:picChg chg="add mod">
          <ac:chgData name="Jaskeerat Singh" userId="c5611c778778c8db" providerId="LiveId" clId="{1C44EBA8-E9C9-4A0C-B7D6-FA12E08776A5}" dt="2024-05-14T16:14:22.456" v="19699" actId="1076"/>
          <ac:picMkLst>
            <pc:docMk/>
            <pc:sldMk cId="966695927" sldId="274"/>
            <ac:picMk id="3" creationId="{D89AE346-3628-B4F5-734D-178459512D9A}"/>
          </ac:picMkLst>
        </pc:picChg>
      </pc:sldChg>
      <pc:sldChg chg="addSp delSp modSp new mod modNotesTx">
        <pc:chgData name="Jaskeerat Singh" userId="c5611c778778c8db" providerId="LiveId" clId="{1C44EBA8-E9C9-4A0C-B7D6-FA12E08776A5}" dt="2024-05-14T19:22:11.092" v="24843" actId="20577"/>
        <pc:sldMkLst>
          <pc:docMk/>
          <pc:sldMk cId="1480884451" sldId="275"/>
        </pc:sldMkLst>
        <pc:spChg chg="add mod">
          <ac:chgData name="Jaskeerat Singh" userId="c5611c778778c8db" providerId="LiveId" clId="{1C44EBA8-E9C9-4A0C-B7D6-FA12E08776A5}" dt="2024-05-13T14:31:36.908" v="12094" actId="20577"/>
          <ac:spMkLst>
            <pc:docMk/>
            <pc:sldMk cId="1480884451" sldId="275"/>
            <ac:spMk id="2" creationId="{C82881A6-CA59-9D1C-FCA9-A13EADC1ACBB}"/>
          </ac:spMkLst>
        </pc:spChg>
        <pc:spChg chg="add del mod">
          <ac:chgData name="Jaskeerat Singh" userId="c5611c778778c8db" providerId="LiveId" clId="{1C44EBA8-E9C9-4A0C-B7D6-FA12E08776A5}" dt="2024-05-14T16:32:39.559" v="19705" actId="478"/>
          <ac:spMkLst>
            <pc:docMk/>
            <pc:sldMk cId="1480884451" sldId="275"/>
            <ac:spMk id="3" creationId="{CDDF0ADD-12E0-1560-C71E-2D2B0FAEB806}"/>
          </ac:spMkLst>
        </pc:spChg>
        <pc:spChg chg="add del mod">
          <ac:chgData name="Jaskeerat Singh" userId="c5611c778778c8db" providerId="LiveId" clId="{1C44EBA8-E9C9-4A0C-B7D6-FA12E08776A5}" dt="2024-05-14T16:33:54.275" v="19710" actId="478"/>
          <ac:spMkLst>
            <pc:docMk/>
            <pc:sldMk cId="1480884451" sldId="275"/>
            <ac:spMk id="8" creationId="{415E8C4B-9C9B-266E-EF94-052DF32457BF}"/>
          </ac:spMkLst>
        </pc:spChg>
        <pc:spChg chg="add">
          <ac:chgData name="Jaskeerat Singh" userId="c5611c778778c8db" providerId="LiveId" clId="{1C44EBA8-E9C9-4A0C-B7D6-FA12E08776A5}" dt="2024-05-13T14:39:05.155" v="12118"/>
          <ac:spMkLst>
            <pc:docMk/>
            <pc:sldMk cId="1480884451" sldId="275"/>
            <ac:spMk id="9" creationId="{E1526EC2-96A2-43B1-E790-7CA41F997425}"/>
          </ac:spMkLst>
        </pc:spChg>
        <pc:spChg chg="add del mod">
          <ac:chgData name="Jaskeerat Singh" userId="c5611c778778c8db" providerId="LiveId" clId="{1C44EBA8-E9C9-4A0C-B7D6-FA12E08776A5}" dt="2024-05-14T16:33:16.053" v="19708" actId="478"/>
          <ac:spMkLst>
            <pc:docMk/>
            <pc:sldMk cId="1480884451" sldId="275"/>
            <ac:spMk id="10" creationId="{E574266A-25D5-DD58-8B3E-BB1CA619FE74}"/>
          </ac:spMkLst>
        </pc:spChg>
        <pc:spChg chg="add">
          <ac:chgData name="Jaskeerat Singh" userId="c5611c778778c8db" providerId="LiveId" clId="{1C44EBA8-E9C9-4A0C-B7D6-FA12E08776A5}" dt="2024-05-13T14:40:45.308" v="12127"/>
          <ac:spMkLst>
            <pc:docMk/>
            <pc:sldMk cId="1480884451" sldId="275"/>
            <ac:spMk id="11" creationId="{359DD120-EFF5-5123-B4A3-65069FD879EC}"/>
          </ac:spMkLst>
        </pc:spChg>
        <pc:spChg chg="add del mod">
          <ac:chgData name="Jaskeerat Singh" userId="c5611c778778c8db" providerId="LiveId" clId="{1C44EBA8-E9C9-4A0C-B7D6-FA12E08776A5}" dt="2024-05-14T16:33:11.138" v="19707" actId="478"/>
          <ac:spMkLst>
            <pc:docMk/>
            <pc:sldMk cId="1480884451" sldId="275"/>
            <ac:spMk id="12" creationId="{C436A5B4-E30D-658C-55AE-1F3E34E0F520}"/>
          </ac:spMkLst>
        </pc:spChg>
        <pc:spChg chg="add mod">
          <ac:chgData name="Jaskeerat Singh" userId="c5611c778778c8db" providerId="LiveId" clId="{1C44EBA8-E9C9-4A0C-B7D6-FA12E08776A5}" dt="2024-05-14T16:52:49.984" v="20330" actId="20577"/>
          <ac:spMkLst>
            <pc:docMk/>
            <pc:sldMk cId="1480884451" sldId="275"/>
            <ac:spMk id="13" creationId="{23B67411-304A-F1F2-799F-9DDB7AC60AAF}"/>
          </ac:spMkLst>
        </pc:spChg>
        <pc:spChg chg="add">
          <ac:chgData name="Jaskeerat Singh" userId="c5611c778778c8db" providerId="LiveId" clId="{1C44EBA8-E9C9-4A0C-B7D6-FA12E08776A5}" dt="2024-05-13T14:41:55.532" v="12140"/>
          <ac:spMkLst>
            <pc:docMk/>
            <pc:sldMk cId="1480884451" sldId="275"/>
            <ac:spMk id="13" creationId="{32A7C0BF-FB26-8341-78B1-9BCDFD6B0DB1}"/>
          </ac:spMkLst>
        </pc:spChg>
        <pc:picChg chg="add del mod">
          <ac:chgData name="Jaskeerat Singh" userId="c5611c778778c8db" providerId="LiveId" clId="{1C44EBA8-E9C9-4A0C-B7D6-FA12E08776A5}" dt="2024-05-14T16:32:32.403" v="19701" actId="478"/>
          <ac:picMkLst>
            <pc:docMk/>
            <pc:sldMk cId="1480884451" sldId="275"/>
            <ac:picMk id="5" creationId="{3DFF00BB-EE4C-FC3B-1C15-9BD964F154D1}"/>
          </ac:picMkLst>
        </pc:picChg>
        <pc:picChg chg="add del mod">
          <ac:chgData name="Jaskeerat Singh" userId="c5611c778778c8db" providerId="LiveId" clId="{1C44EBA8-E9C9-4A0C-B7D6-FA12E08776A5}" dt="2024-05-14T16:36:59.554" v="19711" actId="478"/>
          <ac:picMkLst>
            <pc:docMk/>
            <pc:sldMk cId="1480884451" sldId="275"/>
            <ac:picMk id="6" creationId="{348511C4-E566-57F3-8022-318965334864}"/>
          </ac:picMkLst>
        </pc:picChg>
        <pc:picChg chg="add del mod">
          <ac:chgData name="Jaskeerat Singh" userId="c5611c778778c8db" providerId="LiveId" clId="{1C44EBA8-E9C9-4A0C-B7D6-FA12E08776A5}" dt="2024-05-14T16:32:31.171" v="19700" actId="478"/>
          <ac:picMkLst>
            <pc:docMk/>
            <pc:sldMk cId="1480884451" sldId="275"/>
            <ac:picMk id="7" creationId="{93CFCCA6-77EC-28B9-55EB-25A07E660F43}"/>
          </ac:picMkLst>
        </pc:picChg>
        <pc:picChg chg="add mod">
          <ac:chgData name="Jaskeerat Singh" userId="c5611c778778c8db" providerId="LiveId" clId="{1C44EBA8-E9C9-4A0C-B7D6-FA12E08776A5}" dt="2024-05-14T16:37:13.432" v="19715" actId="1076"/>
          <ac:picMkLst>
            <pc:docMk/>
            <pc:sldMk cId="1480884451" sldId="275"/>
            <ac:picMk id="11" creationId="{33261045-FD34-D7D3-F9E9-528DC71D3FF9}"/>
          </ac:picMkLst>
        </pc:picChg>
        <pc:cxnChg chg="add del mod">
          <ac:chgData name="Jaskeerat Singh" userId="c5611c778778c8db" providerId="LiveId" clId="{1C44EBA8-E9C9-4A0C-B7D6-FA12E08776A5}" dt="2024-05-14T16:32:34.340" v="19702" actId="478"/>
          <ac:cxnSpMkLst>
            <pc:docMk/>
            <pc:sldMk cId="1480884451" sldId="275"/>
            <ac:cxnSpMk id="15" creationId="{FABB36E1-77DF-BD3D-DD72-3AF37243D4D4}"/>
          </ac:cxnSpMkLst>
        </pc:cxnChg>
        <pc:cxnChg chg="add del mod">
          <ac:chgData name="Jaskeerat Singh" userId="c5611c778778c8db" providerId="LiveId" clId="{1C44EBA8-E9C9-4A0C-B7D6-FA12E08776A5}" dt="2024-05-14T16:32:37.869" v="19704" actId="478"/>
          <ac:cxnSpMkLst>
            <pc:docMk/>
            <pc:sldMk cId="1480884451" sldId="275"/>
            <ac:cxnSpMk id="16" creationId="{7746C5F4-B10D-A0B2-2D6E-6815E5C2F31B}"/>
          </ac:cxnSpMkLst>
        </pc:cxnChg>
        <pc:cxnChg chg="add del mod">
          <ac:chgData name="Jaskeerat Singh" userId="c5611c778778c8db" providerId="LiveId" clId="{1C44EBA8-E9C9-4A0C-B7D6-FA12E08776A5}" dt="2024-05-14T16:32:36.271" v="19703" actId="478"/>
          <ac:cxnSpMkLst>
            <pc:docMk/>
            <pc:sldMk cId="1480884451" sldId="275"/>
            <ac:cxnSpMk id="18" creationId="{E12AFE59-9F60-8124-84DA-30C75F233955}"/>
          </ac:cxnSpMkLst>
        </pc:cxnChg>
      </pc:sldChg>
      <pc:sldChg chg="addSp modSp add mod ord">
        <pc:chgData name="Jaskeerat Singh" userId="c5611c778778c8db" providerId="LiveId" clId="{1C44EBA8-E9C9-4A0C-B7D6-FA12E08776A5}" dt="2024-05-14T17:39:54.035" v="21119" actId="20577"/>
        <pc:sldMkLst>
          <pc:docMk/>
          <pc:sldMk cId="1504655238" sldId="276"/>
        </pc:sldMkLst>
        <pc:spChg chg="add mod">
          <ac:chgData name="Jaskeerat Singh" userId="c5611c778778c8db" providerId="LiveId" clId="{1C44EBA8-E9C9-4A0C-B7D6-FA12E08776A5}" dt="2024-05-14T17:39:54.035" v="21119" actId="20577"/>
          <ac:spMkLst>
            <pc:docMk/>
            <pc:sldMk cId="1504655238" sldId="276"/>
            <ac:spMk id="3" creationId="{CB8900C5-079B-0B79-1606-7A2BE790770D}"/>
          </ac:spMkLst>
        </pc:spChg>
      </pc:sldChg>
      <pc:sldChg chg="new del">
        <pc:chgData name="Jaskeerat Singh" userId="c5611c778778c8db" providerId="LiveId" clId="{1C44EBA8-E9C9-4A0C-B7D6-FA12E08776A5}" dt="2024-05-13T15:01:04.042" v="13107" actId="680"/>
        <pc:sldMkLst>
          <pc:docMk/>
          <pc:sldMk cId="2617295848" sldId="277"/>
        </pc:sldMkLst>
      </pc:sldChg>
      <pc:sldChg chg="addSp modSp new mod modNotesTx">
        <pc:chgData name="Jaskeerat Singh" userId="c5611c778778c8db" providerId="LiveId" clId="{1C44EBA8-E9C9-4A0C-B7D6-FA12E08776A5}" dt="2024-05-14T19:03:55.548" v="23932" actId="5793"/>
        <pc:sldMkLst>
          <pc:docMk/>
          <pc:sldMk cId="3680122233" sldId="277"/>
        </pc:sldMkLst>
        <pc:spChg chg="add mod">
          <ac:chgData name="Jaskeerat Singh" userId="c5611c778778c8db" providerId="LiveId" clId="{1C44EBA8-E9C9-4A0C-B7D6-FA12E08776A5}" dt="2024-05-13T23:11:00.034" v="13779" actId="6549"/>
          <ac:spMkLst>
            <pc:docMk/>
            <pc:sldMk cId="3680122233" sldId="277"/>
            <ac:spMk id="2" creationId="{8BF21976-15AD-94FC-354D-15AA860B9DFA}"/>
          </ac:spMkLst>
        </pc:spChg>
        <pc:spChg chg="add mod">
          <ac:chgData name="Jaskeerat Singh" userId="c5611c778778c8db" providerId="LiveId" clId="{1C44EBA8-E9C9-4A0C-B7D6-FA12E08776A5}" dt="2024-05-14T15:39:37.432" v="18542" actId="21"/>
          <ac:spMkLst>
            <pc:docMk/>
            <pc:sldMk cId="3680122233" sldId="277"/>
            <ac:spMk id="3" creationId="{F5B48EE9-274D-683E-0D31-F95FC8D20CB4}"/>
          </ac:spMkLst>
        </pc:spChg>
        <pc:picChg chg="add mod">
          <ac:chgData name="Jaskeerat Singh" userId="c5611c778778c8db" providerId="LiveId" clId="{1C44EBA8-E9C9-4A0C-B7D6-FA12E08776A5}" dt="2024-05-14T15:39:51.002" v="18544" actId="1076"/>
          <ac:picMkLst>
            <pc:docMk/>
            <pc:sldMk cId="3680122233" sldId="277"/>
            <ac:picMk id="5" creationId="{AB7321BB-3078-9DFD-D7F7-74E3A9BBDB49}"/>
          </ac:picMkLst>
        </pc:picChg>
      </pc:sldChg>
      <pc:sldChg chg="addSp delSp modSp new mod modNotesTx">
        <pc:chgData name="Jaskeerat Singh" userId="c5611c778778c8db" providerId="LiveId" clId="{1C44EBA8-E9C9-4A0C-B7D6-FA12E08776A5}" dt="2024-05-14T19:50:39.357" v="24922" actId="20577"/>
        <pc:sldMkLst>
          <pc:docMk/>
          <pc:sldMk cId="314500624" sldId="278"/>
        </pc:sldMkLst>
        <pc:spChg chg="add mod">
          <ac:chgData name="Jaskeerat Singh" userId="c5611c778778c8db" providerId="LiveId" clId="{1C44EBA8-E9C9-4A0C-B7D6-FA12E08776A5}" dt="2024-05-14T15:40:59.821" v="18571" actId="20577"/>
          <ac:spMkLst>
            <pc:docMk/>
            <pc:sldMk cId="314500624" sldId="278"/>
            <ac:spMk id="2" creationId="{40E339BD-184D-6906-BF9D-041F1AB79E14}"/>
          </ac:spMkLst>
        </pc:spChg>
        <pc:spChg chg="add mod">
          <ac:chgData name="Jaskeerat Singh" userId="c5611c778778c8db" providerId="LiveId" clId="{1C44EBA8-E9C9-4A0C-B7D6-FA12E08776A5}" dt="2024-05-14T15:58:27.537" v="19177" actId="6549"/>
          <ac:spMkLst>
            <pc:docMk/>
            <pc:sldMk cId="314500624" sldId="278"/>
            <ac:spMk id="3" creationId="{1FBF9458-2EF8-4371-9F94-BDA69D1BEF80}"/>
          </ac:spMkLst>
        </pc:spChg>
        <pc:picChg chg="add del mod">
          <ac:chgData name="Jaskeerat Singh" userId="c5611c778778c8db" providerId="LiveId" clId="{1C44EBA8-E9C9-4A0C-B7D6-FA12E08776A5}" dt="2024-05-14T15:50:44.412" v="18829" actId="478"/>
          <ac:picMkLst>
            <pc:docMk/>
            <pc:sldMk cId="314500624" sldId="278"/>
            <ac:picMk id="3074" creationId="{F4B09FBD-A965-C7B6-6623-3BD51AC8F57B}"/>
          </ac:picMkLst>
        </pc:picChg>
        <pc:picChg chg="add mod">
          <ac:chgData name="Jaskeerat Singh" userId="c5611c778778c8db" providerId="LiveId" clId="{1C44EBA8-E9C9-4A0C-B7D6-FA12E08776A5}" dt="2024-05-14T15:55:14.311" v="19053" actId="1076"/>
          <ac:picMkLst>
            <pc:docMk/>
            <pc:sldMk cId="314500624" sldId="278"/>
            <ac:picMk id="3076" creationId="{EB729C4A-17A1-7EDB-A185-A1D36E56984E}"/>
          </ac:picMkLst>
        </pc:picChg>
      </pc:sldChg>
      <pc:sldChg chg="addSp delSp modSp new mod ord delAnim modAnim">
        <pc:chgData name="Jaskeerat Singh" userId="c5611c778778c8db" providerId="LiveId" clId="{1C44EBA8-E9C9-4A0C-B7D6-FA12E08776A5}" dt="2024-05-14T20:16:23.482" v="24931" actId="1076"/>
        <pc:sldMkLst>
          <pc:docMk/>
          <pc:sldMk cId="123917996" sldId="279"/>
        </pc:sldMkLst>
        <pc:spChg chg="add mod">
          <ac:chgData name="Jaskeerat Singh" userId="c5611c778778c8db" providerId="LiveId" clId="{1C44EBA8-E9C9-4A0C-B7D6-FA12E08776A5}" dt="2024-05-14T17:59:37.110" v="21473" actId="255"/>
          <ac:spMkLst>
            <pc:docMk/>
            <pc:sldMk cId="123917996" sldId="279"/>
            <ac:spMk id="2" creationId="{5C37A648-39B2-E2DC-BCD5-16C5837DAFF3}"/>
          </ac:spMkLst>
        </pc:spChg>
        <pc:picChg chg="add del mod">
          <ac:chgData name="Jaskeerat Singh" userId="c5611c778778c8db" providerId="LiveId" clId="{1C44EBA8-E9C9-4A0C-B7D6-FA12E08776A5}" dt="2024-05-14T20:14:37.176" v="24927" actId="478"/>
          <ac:picMkLst>
            <pc:docMk/>
            <pc:sldMk cId="123917996" sldId="279"/>
            <ac:picMk id="3" creationId="{1B18CB95-6B17-0B2A-726F-446FA935D853}"/>
          </ac:picMkLst>
        </pc:picChg>
        <pc:picChg chg="add mod">
          <ac:chgData name="Jaskeerat Singh" userId="c5611c778778c8db" providerId="LiveId" clId="{1C44EBA8-E9C9-4A0C-B7D6-FA12E08776A5}" dt="2024-05-14T20:16:23.482" v="24931" actId="1076"/>
          <ac:picMkLst>
            <pc:docMk/>
            <pc:sldMk cId="123917996" sldId="279"/>
            <ac:picMk id="4" creationId="{4CB841B3-D50F-2061-4DA2-A8A8C5161A73}"/>
          </ac:picMkLst>
        </pc:picChg>
      </pc:sldChg>
      <pc:sldChg chg="addSp delSp modSp add mod modNotesTx">
        <pc:chgData name="Jaskeerat Singh" userId="c5611c778778c8db" providerId="LiveId" clId="{1C44EBA8-E9C9-4A0C-B7D6-FA12E08776A5}" dt="2024-05-14T18:25:36.806" v="22086" actId="20577"/>
        <pc:sldMkLst>
          <pc:docMk/>
          <pc:sldMk cId="161557250" sldId="280"/>
        </pc:sldMkLst>
        <pc:spChg chg="add">
          <ac:chgData name="Jaskeerat Singh" userId="c5611c778778c8db" providerId="LiveId" clId="{1C44EBA8-E9C9-4A0C-B7D6-FA12E08776A5}" dt="2024-05-14T11:45:17.913" v="16036"/>
          <ac:spMkLst>
            <pc:docMk/>
            <pc:sldMk cId="161557250" sldId="280"/>
            <ac:spMk id="2" creationId="{AA385F87-19D4-5820-4798-D80602883440}"/>
          </ac:spMkLst>
        </pc:spChg>
        <pc:spChg chg="add">
          <ac:chgData name="Jaskeerat Singh" userId="c5611c778778c8db" providerId="LiveId" clId="{1C44EBA8-E9C9-4A0C-B7D6-FA12E08776A5}" dt="2024-05-14T11:45:24.714" v="16037"/>
          <ac:spMkLst>
            <pc:docMk/>
            <pc:sldMk cId="161557250" sldId="280"/>
            <ac:spMk id="4" creationId="{BBD82FD3-9745-7DCD-B7DB-25F9A85AD8A4}"/>
          </ac:spMkLst>
        </pc:spChg>
        <pc:spChg chg="add">
          <ac:chgData name="Jaskeerat Singh" userId="c5611c778778c8db" providerId="LiveId" clId="{1C44EBA8-E9C9-4A0C-B7D6-FA12E08776A5}" dt="2024-05-14T11:45:32.941" v="16043"/>
          <ac:spMkLst>
            <pc:docMk/>
            <pc:sldMk cId="161557250" sldId="280"/>
            <ac:spMk id="5" creationId="{9B923D92-27DD-DADA-CA51-DC84AC31C4E2}"/>
          </ac:spMkLst>
        </pc:spChg>
        <pc:spChg chg="mod">
          <ac:chgData name="Jaskeerat Singh" userId="c5611c778778c8db" providerId="LiveId" clId="{1C44EBA8-E9C9-4A0C-B7D6-FA12E08776A5}" dt="2024-05-14T11:23:47.330" v="15926" actId="20577"/>
          <ac:spMkLst>
            <pc:docMk/>
            <pc:sldMk cId="161557250" sldId="280"/>
            <ac:spMk id="12" creationId="{0C2D3D2E-CA2B-26DF-8681-33ED32A9873E}"/>
          </ac:spMkLst>
        </pc:spChg>
        <pc:spChg chg="mod">
          <ac:chgData name="Jaskeerat Singh" userId="c5611c778778c8db" providerId="LiveId" clId="{1C44EBA8-E9C9-4A0C-B7D6-FA12E08776A5}" dt="2024-05-14T12:14:37.254" v="16276" actId="255"/>
          <ac:spMkLst>
            <pc:docMk/>
            <pc:sldMk cId="161557250" sldId="280"/>
            <ac:spMk id="14" creationId="{E69E3750-1D04-F27C-0280-09C4C1594605}"/>
          </ac:spMkLst>
        </pc:spChg>
        <pc:picChg chg="del">
          <ac:chgData name="Jaskeerat Singh" userId="c5611c778778c8db" providerId="LiveId" clId="{1C44EBA8-E9C9-4A0C-B7D6-FA12E08776A5}" dt="2024-05-14T10:10:51.545" v="15254" actId="478"/>
          <ac:picMkLst>
            <pc:docMk/>
            <pc:sldMk cId="161557250" sldId="280"/>
            <ac:picMk id="3" creationId="{3EBDEC9B-86BB-3766-E6B8-835B256D2B81}"/>
          </ac:picMkLst>
        </pc:picChg>
      </pc:sldChg>
      <pc:sldChg chg="delSp modSp add del mod">
        <pc:chgData name="Jaskeerat Singh" userId="c5611c778778c8db" providerId="LiveId" clId="{1C44EBA8-E9C9-4A0C-B7D6-FA12E08776A5}" dt="2024-05-14T10:04:04.935" v="15227" actId="2696"/>
        <pc:sldMkLst>
          <pc:docMk/>
          <pc:sldMk cId="825963263" sldId="280"/>
        </pc:sldMkLst>
        <pc:spChg chg="del">
          <ac:chgData name="Jaskeerat Singh" userId="c5611c778778c8db" providerId="LiveId" clId="{1C44EBA8-E9C9-4A0C-B7D6-FA12E08776A5}" dt="2024-05-14T09:05:59.271" v="14587" actId="478"/>
          <ac:spMkLst>
            <pc:docMk/>
            <pc:sldMk cId="825963263" sldId="280"/>
            <ac:spMk id="12" creationId="{0C2D3D2E-CA2B-26DF-8681-33ED32A9873E}"/>
          </ac:spMkLst>
        </pc:spChg>
        <pc:spChg chg="del mod">
          <ac:chgData name="Jaskeerat Singh" userId="c5611c778778c8db" providerId="LiveId" clId="{1C44EBA8-E9C9-4A0C-B7D6-FA12E08776A5}" dt="2024-05-14T09:42:54.496" v="14953"/>
          <ac:spMkLst>
            <pc:docMk/>
            <pc:sldMk cId="825963263" sldId="280"/>
            <ac:spMk id="14" creationId="{E69E3750-1D04-F27C-0280-09C4C1594605}"/>
          </ac:spMkLst>
        </pc:spChg>
      </pc:sldChg>
      <pc:sldChg chg="new del">
        <pc:chgData name="Jaskeerat Singh" userId="c5611c778778c8db" providerId="LiveId" clId="{1C44EBA8-E9C9-4A0C-B7D6-FA12E08776A5}" dt="2024-05-14T09:05:43.760" v="14584" actId="2696"/>
        <pc:sldMkLst>
          <pc:docMk/>
          <pc:sldMk cId="1368645983" sldId="280"/>
        </pc:sldMkLst>
      </pc:sldChg>
      <pc:sldChg chg="delSp modSp add mod modNotesTx">
        <pc:chgData name="Jaskeerat Singh" userId="c5611c778778c8db" providerId="LiveId" clId="{1C44EBA8-E9C9-4A0C-B7D6-FA12E08776A5}" dt="2024-05-14T19:48:21.821" v="24894" actId="6549"/>
        <pc:sldMkLst>
          <pc:docMk/>
          <pc:sldMk cId="2022384845" sldId="281"/>
        </pc:sldMkLst>
        <pc:spChg chg="del">
          <ac:chgData name="Jaskeerat Singh" userId="c5611c778778c8db" providerId="LiveId" clId="{1C44EBA8-E9C9-4A0C-B7D6-FA12E08776A5}" dt="2024-05-14T12:49:08.680" v="16845" actId="478"/>
          <ac:spMkLst>
            <pc:docMk/>
            <pc:sldMk cId="2022384845" sldId="281"/>
            <ac:spMk id="2" creationId="{E8064A65-9824-3A5F-7C65-DC65EE9DACA6}"/>
          </ac:spMkLst>
        </pc:spChg>
        <pc:spChg chg="mod">
          <ac:chgData name="Jaskeerat Singh" userId="c5611c778778c8db" providerId="LiveId" clId="{1C44EBA8-E9C9-4A0C-B7D6-FA12E08776A5}" dt="2024-05-14T18:31:02.422" v="22210" actId="20577"/>
          <ac:spMkLst>
            <pc:docMk/>
            <pc:sldMk cId="2022384845" sldId="281"/>
            <ac:spMk id="3" creationId="{D6B18179-7B3A-7055-DCE5-D1A80513E155}"/>
          </ac:spMkLst>
        </pc:spChg>
        <pc:picChg chg="del">
          <ac:chgData name="Jaskeerat Singh" userId="c5611c778778c8db" providerId="LiveId" clId="{1C44EBA8-E9C9-4A0C-B7D6-FA12E08776A5}" dt="2024-05-14T12:49:05.897" v="16844" actId="478"/>
          <ac:picMkLst>
            <pc:docMk/>
            <pc:sldMk cId="2022384845" sldId="281"/>
            <ac:picMk id="2054" creationId="{757A3F99-96A0-1FBA-BB2E-955AE6C378B5}"/>
          </ac:picMkLst>
        </pc:picChg>
        <pc:picChg chg="mod">
          <ac:chgData name="Jaskeerat Singh" userId="c5611c778778c8db" providerId="LiveId" clId="{1C44EBA8-E9C9-4A0C-B7D6-FA12E08776A5}" dt="2024-05-14T12:51:26.688" v="16873" actId="1076"/>
          <ac:picMkLst>
            <pc:docMk/>
            <pc:sldMk cId="2022384845" sldId="281"/>
            <ac:picMk id="3074" creationId="{7414D23A-B58A-403E-8EFE-524571D6F59B}"/>
          </ac:picMkLst>
        </pc:picChg>
      </pc:sldChg>
      <pc:sldChg chg="delSp modSp add del mod">
        <pc:chgData name="Jaskeerat Singh" userId="c5611c778778c8db" providerId="LiveId" clId="{1C44EBA8-E9C9-4A0C-B7D6-FA12E08776A5}" dt="2024-05-14T12:38:19.710" v="16632" actId="2696"/>
        <pc:sldMkLst>
          <pc:docMk/>
          <pc:sldMk cId="2370030675" sldId="281"/>
        </pc:sldMkLst>
        <pc:spChg chg="mod">
          <ac:chgData name="Jaskeerat Singh" userId="c5611c778778c8db" providerId="LiveId" clId="{1C44EBA8-E9C9-4A0C-B7D6-FA12E08776A5}" dt="2024-05-14T12:38:13.651" v="16631" actId="21"/>
          <ac:spMkLst>
            <pc:docMk/>
            <pc:sldMk cId="2370030675" sldId="281"/>
            <ac:spMk id="2" creationId="{0E9166E6-70C1-0BE0-B6C0-6C71B0923BAE}"/>
          </ac:spMkLst>
        </pc:spChg>
        <pc:spChg chg="del">
          <ac:chgData name="Jaskeerat Singh" userId="c5611c778778c8db" providerId="LiveId" clId="{1C44EBA8-E9C9-4A0C-B7D6-FA12E08776A5}" dt="2024-05-14T12:18:06.462" v="16289" actId="478"/>
          <ac:spMkLst>
            <pc:docMk/>
            <pc:sldMk cId="2370030675" sldId="281"/>
            <ac:spMk id="14" creationId="{E69E3750-1D04-F27C-0280-09C4C1594605}"/>
          </ac:spMkLst>
        </pc:spChg>
      </pc:sldChg>
      <pc:sldChg chg="delSp modSp add del mod">
        <pc:chgData name="Jaskeerat Singh" userId="c5611c778778c8db" providerId="LiveId" clId="{1C44EBA8-E9C9-4A0C-B7D6-FA12E08776A5}" dt="2024-05-14T12:12:09.794" v="16259" actId="2696"/>
        <pc:sldMkLst>
          <pc:docMk/>
          <pc:sldMk cId="3787086042" sldId="281"/>
        </pc:sldMkLst>
        <pc:spChg chg="del mod">
          <ac:chgData name="Jaskeerat Singh" userId="c5611c778778c8db" providerId="LiveId" clId="{1C44EBA8-E9C9-4A0C-B7D6-FA12E08776A5}" dt="2024-05-14T11:49:24.080" v="16188" actId="478"/>
          <ac:spMkLst>
            <pc:docMk/>
            <pc:sldMk cId="3787086042" sldId="281"/>
            <ac:spMk id="12" creationId="{0C2D3D2E-CA2B-26DF-8681-33ED32A9873E}"/>
          </ac:spMkLst>
        </pc:spChg>
        <pc:spChg chg="mod">
          <ac:chgData name="Jaskeerat Singh" userId="c5611c778778c8db" providerId="LiveId" clId="{1C44EBA8-E9C9-4A0C-B7D6-FA12E08776A5}" dt="2024-05-14T12:12:04.847" v="16258" actId="21"/>
          <ac:spMkLst>
            <pc:docMk/>
            <pc:sldMk cId="3787086042" sldId="281"/>
            <ac:spMk id="14" creationId="{E69E3750-1D04-F27C-0280-09C4C1594605}"/>
          </ac:spMkLst>
        </pc:spChg>
      </pc:sldChg>
      <pc:sldChg chg="delSp modSp add mod ord modNotesTx">
        <pc:chgData name="Jaskeerat Singh" userId="c5611c778778c8db" providerId="LiveId" clId="{1C44EBA8-E9C9-4A0C-B7D6-FA12E08776A5}" dt="2024-05-14T19:48:42.172" v="24903" actId="20577"/>
        <pc:sldMkLst>
          <pc:docMk/>
          <pc:sldMk cId="1485301352" sldId="282"/>
        </pc:sldMkLst>
        <pc:spChg chg="mod">
          <ac:chgData name="Jaskeerat Singh" userId="c5611c778778c8db" providerId="LiveId" clId="{1C44EBA8-E9C9-4A0C-B7D6-FA12E08776A5}" dt="2024-05-14T13:51:20.114" v="17718" actId="14100"/>
          <ac:spMkLst>
            <pc:docMk/>
            <pc:sldMk cId="1485301352" sldId="282"/>
            <ac:spMk id="4" creationId="{7BDB1FBF-D0F4-6693-F631-D2DCB0FC6E40}"/>
          </ac:spMkLst>
        </pc:spChg>
        <pc:spChg chg="del">
          <ac:chgData name="Jaskeerat Singh" userId="c5611c778778c8db" providerId="LiveId" clId="{1C44EBA8-E9C9-4A0C-B7D6-FA12E08776A5}" dt="2024-05-14T13:51:03.530" v="17716" actId="478"/>
          <ac:spMkLst>
            <pc:docMk/>
            <pc:sldMk cId="1485301352" sldId="282"/>
            <ac:spMk id="5" creationId="{7B4F89AC-9D38-058F-D26E-4631D48A5E47}"/>
          </ac:spMkLst>
        </pc:spChg>
        <pc:picChg chg="del">
          <ac:chgData name="Jaskeerat Singh" userId="c5611c778778c8db" providerId="LiveId" clId="{1C44EBA8-E9C9-4A0C-B7D6-FA12E08776A5}" dt="2024-05-14T13:51:01.036" v="17715" actId="478"/>
          <ac:picMkLst>
            <pc:docMk/>
            <pc:sldMk cId="1485301352" sldId="282"/>
            <ac:picMk id="2052" creationId="{B09DBBE0-06B0-F780-804D-F52FC7150D29}"/>
          </ac:picMkLst>
        </pc:picChg>
        <pc:picChg chg="mod">
          <ac:chgData name="Jaskeerat Singh" userId="c5611c778778c8db" providerId="LiveId" clId="{1C44EBA8-E9C9-4A0C-B7D6-FA12E08776A5}" dt="2024-05-14T13:51:41.849" v="17722" actId="1076"/>
          <ac:picMkLst>
            <pc:docMk/>
            <pc:sldMk cId="1485301352" sldId="282"/>
            <ac:picMk id="2056" creationId="{55C44099-FE48-A10F-1E8B-888A42C34BA5}"/>
          </ac:picMkLst>
        </pc:picChg>
      </pc:sldChg>
      <pc:sldChg chg="delSp modSp add mod modNotesTx">
        <pc:chgData name="Jaskeerat Singh" userId="c5611c778778c8db" providerId="LiveId" clId="{1C44EBA8-E9C9-4A0C-B7D6-FA12E08776A5}" dt="2024-05-14T18:49:03.245" v="23196" actId="20577"/>
        <pc:sldMkLst>
          <pc:docMk/>
          <pc:sldMk cId="1501349823" sldId="283"/>
        </pc:sldMkLst>
        <pc:spChg chg="del">
          <ac:chgData name="Jaskeerat Singh" userId="c5611c778778c8db" providerId="LiveId" clId="{1C44EBA8-E9C9-4A0C-B7D6-FA12E08776A5}" dt="2024-05-14T14:32:15.205" v="18241" actId="478"/>
          <ac:spMkLst>
            <pc:docMk/>
            <pc:sldMk cId="1501349823" sldId="283"/>
            <ac:spMk id="5" creationId="{FFB77194-391A-A270-458F-9C832494010F}"/>
          </ac:spMkLst>
        </pc:spChg>
        <pc:spChg chg="mod">
          <ac:chgData name="Jaskeerat Singh" userId="c5611c778778c8db" providerId="LiveId" clId="{1C44EBA8-E9C9-4A0C-B7D6-FA12E08776A5}" dt="2024-05-14T14:32:29.249" v="18244" actId="1076"/>
          <ac:spMkLst>
            <pc:docMk/>
            <pc:sldMk cId="1501349823" sldId="283"/>
            <ac:spMk id="6" creationId="{A19EAEC8-06D9-AE5A-C050-76F9C006AD5F}"/>
          </ac:spMkLst>
        </pc:spChg>
        <pc:picChg chg="del">
          <ac:chgData name="Jaskeerat Singh" userId="c5611c778778c8db" providerId="LiveId" clId="{1C44EBA8-E9C9-4A0C-B7D6-FA12E08776A5}" dt="2024-05-14T14:32:12.240" v="18240" actId="478"/>
          <ac:picMkLst>
            <pc:docMk/>
            <pc:sldMk cId="1501349823" sldId="283"/>
            <ac:picMk id="4" creationId="{4BCCD66F-2362-37C5-54B7-249A7C75CCF3}"/>
          </ac:picMkLst>
        </pc:picChg>
        <pc:picChg chg="mod">
          <ac:chgData name="Jaskeerat Singh" userId="c5611c778778c8db" providerId="LiveId" clId="{1C44EBA8-E9C9-4A0C-B7D6-FA12E08776A5}" dt="2024-05-14T14:32:20.916" v="18242" actId="1076"/>
          <ac:picMkLst>
            <pc:docMk/>
            <pc:sldMk cId="1501349823" sldId="283"/>
            <ac:picMk id="5122" creationId="{5736A1DA-200E-968D-DEB9-BA251BA4D7F0}"/>
          </ac:picMkLst>
        </pc:picChg>
      </pc:sldChg>
      <pc:sldChg chg="delSp modSp add mod modNotesTx">
        <pc:chgData name="Jaskeerat Singh" userId="c5611c778778c8db" providerId="LiveId" clId="{1C44EBA8-E9C9-4A0C-B7D6-FA12E08776A5}" dt="2024-05-14T18:43:51.180" v="22925" actId="20577"/>
        <pc:sldMkLst>
          <pc:docMk/>
          <pc:sldMk cId="905833001" sldId="284"/>
        </pc:sldMkLst>
        <pc:spChg chg="mod">
          <ac:chgData name="Jaskeerat Singh" userId="c5611c778778c8db" providerId="LiveId" clId="{1C44EBA8-E9C9-4A0C-B7D6-FA12E08776A5}" dt="2024-05-14T14:46:35.205" v="18316" actId="20577"/>
          <ac:spMkLst>
            <pc:docMk/>
            <pc:sldMk cId="905833001" sldId="284"/>
            <ac:spMk id="2" creationId="{D741B487-AFA2-11DF-A749-0CC4AA097264}"/>
          </ac:spMkLst>
        </pc:spChg>
        <pc:picChg chg="del">
          <ac:chgData name="Jaskeerat Singh" userId="c5611c778778c8db" providerId="LiveId" clId="{1C44EBA8-E9C9-4A0C-B7D6-FA12E08776A5}" dt="2024-05-14T14:45:25.504" v="18293" actId="478"/>
          <ac:picMkLst>
            <pc:docMk/>
            <pc:sldMk cId="905833001" sldId="284"/>
            <ac:picMk id="3074" creationId="{76980722-26F4-338B-CBE8-A8F09FFC9391}"/>
          </ac:picMkLst>
        </pc:picChg>
        <pc:picChg chg="mod">
          <ac:chgData name="Jaskeerat Singh" userId="c5611c778778c8db" providerId="LiveId" clId="{1C44EBA8-E9C9-4A0C-B7D6-FA12E08776A5}" dt="2024-05-14T14:46:16.912" v="18304" actId="1076"/>
          <ac:picMkLst>
            <pc:docMk/>
            <pc:sldMk cId="905833001" sldId="284"/>
            <ac:picMk id="4098" creationId="{552BF18E-1F4C-B3EF-93D9-3D3A681C6E4E}"/>
          </ac:picMkLst>
        </pc:picChg>
      </pc:sldChg>
      <pc:sldChg chg="new del">
        <pc:chgData name="Jaskeerat Singh" userId="c5611c778778c8db" providerId="LiveId" clId="{1C44EBA8-E9C9-4A0C-B7D6-FA12E08776A5}" dt="2024-05-14T15:55:31.919" v="19055" actId="47"/>
        <pc:sldMkLst>
          <pc:docMk/>
          <pc:sldMk cId="1608692562" sldId="285"/>
        </pc:sldMkLst>
      </pc:sldChg>
      <pc:sldChg chg="addSp delSp modSp add mod modNotesTx">
        <pc:chgData name="Jaskeerat Singh" userId="c5611c778778c8db" providerId="LiveId" clId="{1C44EBA8-E9C9-4A0C-B7D6-FA12E08776A5}" dt="2024-05-14T19:11:20.573" v="24186"/>
        <pc:sldMkLst>
          <pc:docMk/>
          <pc:sldMk cId="1992633426" sldId="286"/>
        </pc:sldMkLst>
        <pc:spChg chg="del mod">
          <ac:chgData name="Jaskeerat Singh" userId="c5611c778778c8db" providerId="LiveId" clId="{1C44EBA8-E9C9-4A0C-B7D6-FA12E08776A5}" dt="2024-05-14T15:55:49.643" v="19061" actId="478"/>
          <ac:spMkLst>
            <pc:docMk/>
            <pc:sldMk cId="1992633426" sldId="286"/>
            <ac:spMk id="2" creationId="{40E339BD-184D-6906-BF9D-041F1AB79E14}"/>
          </ac:spMkLst>
        </pc:spChg>
        <pc:spChg chg="mod">
          <ac:chgData name="Jaskeerat Singh" userId="c5611c778778c8db" providerId="LiveId" clId="{1C44EBA8-E9C9-4A0C-B7D6-FA12E08776A5}" dt="2024-05-14T16:01:18.930" v="19238" actId="20577"/>
          <ac:spMkLst>
            <pc:docMk/>
            <pc:sldMk cId="1992633426" sldId="286"/>
            <ac:spMk id="3" creationId="{1FBF9458-2EF8-4371-9F94-BDA69D1BEF80}"/>
          </ac:spMkLst>
        </pc:spChg>
        <pc:spChg chg="add mod">
          <ac:chgData name="Jaskeerat Singh" userId="c5611c778778c8db" providerId="LiveId" clId="{1C44EBA8-E9C9-4A0C-B7D6-FA12E08776A5}" dt="2024-05-14T16:02:46.600" v="19357" actId="20577"/>
          <ac:spMkLst>
            <pc:docMk/>
            <pc:sldMk cId="1992633426" sldId="286"/>
            <ac:spMk id="4" creationId="{467FE5DC-0192-6D3F-CED0-5685B5F32FFF}"/>
          </ac:spMkLst>
        </pc:spChg>
        <pc:picChg chg="del">
          <ac:chgData name="Jaskeerat Singh" userId="c5611c778778c8db" providerId="LiveId" clId="{1C44EBA8-E9C9-4A0C-B7D6-FA12E08776A5}" dt="2024-05-14T15:56:16.540" v="19084" actId="478"/>
          <ac:picMkLst>
            <pc:docMk/>
            <pc:sldMk cId="1992633426" sldId="286"/>
            <ac:picMk id="3076" creationId="{EB729C4A-17A1-7EDB-A185-A1D36E56984E}"/>
          </ac:picMkLst>
        </pc:picChg>
        <pc:picChg chg="add del mod">
          <ac:chgData name="Jaskeerat Singh" userId="c5611c778778c8db" providerId="LiveId" clId="{1C44EBA8-E9C9-4A0C-B7D6-FA12E08776A5}" dt="2024-05-14T15:56:24.886" v="19087" actId="478"/>
          <ac:picMkLst>
            <pc:docMk/>
            <pc:sldMk cId="1992633426" sldId="286"/>
            <ac:picMk id="4098" creationId="{B4D45CC7-F8B6-7098-27C3-7FDC49FC611C}"/>
          </ac:picMkLst>
        </pc:picChg>
        <pc:picChg chg="add mod">
          <ac:chgData name="Jaskeerat Singh" userId="c5611c778778c8db" providerId="LiveId" clId="{1C44EBA8-E9C9-4A0C-B7D6-FA12E08776A5}" dt="2024-05-14T16:01:24.092" v="19239" actId="1076"/>
          <ac:picMkLst>
            <pc:docMk/>
            <pc:sldMk cId="1992633426" sldId="286"/>
            <ac:picMk id="4100" creationId="{4F451C9D-1184-CF4E-2C3D-B8C29AB8EC50}"/>
          </ac:picMkLst>
        </pc:picChg>
      </pc:sldChg>
      <pc:sldChg chg="addSp delSp modSp add mod modNotesTx">
        <pc:chgData name="Jaskeerat Singh" userId="c5611c778778c8db" providerId="LiveId" clId="{1C44EBA8-E9C9-4A0C-B7D6-FA12E08776A5}" dt="2024-05-14T19:13:00.073" v="24223" actId="20577"/>
        <pc:sldMkLst>
          <pc:docMk/>
          <pc:sldMk cId="3069936956" sldId="287"/>
        </pc:sldMkLst>
        <pc:spChg chg="mod">
          <ac:chgData name="Jaskeerat Singh" userId="c5611c778778c8db" providerId="LiveId" clId="{1C44EBA8-E9C9-4A0C-B7D6-FA12E08776A5}" dt="2024-05-14T16:03:55.597" v="19402" actId="113"/>
          <ac:spMkLst>
            <pc:docMk/>
            <pc:sldMk cId="3069936956" sldId="287"/>
            <ac:spMk id="3" creationId="{1FBF9458-2EF8-4371-9F94-BDA69D1BEF80}"/>
          </ac:spMkLst>
        </pc:spChg>
        <pc:spChg chg="mod">
          <ac:chgData name="Jaskeerat Singh" userId="c5611c778778c8db" providerId="LiveId" clId="{1C44EBA8-E9C9-4A0C-B7D6-FA12E08776A5}" dt="2024-05-14T16:05:14.808" v="19489" actId="20577"/>
          <ac:spMkLst>
            <pc:docMk/>
            <pc:sldMk cId="3069936956" sldId="287"/>
            <ac:spMk id="4" creationId="{467FE5DC-0192-6D3F-CED0-5685B5F32FFF}"/>
          </ac:spMkLst>
        </pc:spChg>
        <pc:picChg chg="del">
          <ac:chgData name="Jaskeerat Singh" userId="c5611c778778c8db" providerId="LiveId" clId="{1C44EBA8-E9C9-4A0C-B7D6-FA12E08776A5}" dt="2024-05-14T16:03:17.681" v="19359" actId="478"/>
          <ac:picMkLst>
            <pc:docMk/>
            <pc:sldMk cId="3069936956" sldId="287"/>
            <ac:picMk id="4100" creationId="{4F451C9D-1184-CF4E-2C3D-B8C29AB8EC50}"/>
          </ac:picMkLst>
        </pc:picChg>
        <pc:picChg chg="add mod">
          <ac:chgData name="Jaskeerat Singh" userId="c5611c778778c8db" providerId="LiveId" clId="{1C44EBA8-E9C9-4A0C-B7D6-FA12E08776A5}" dt="2024-05-14T16:03:21.098" v="19361" actId="1076"/>
          <ac:picMkLst>
            <pc:docMk/>
            <pc:sldMk cId="3069936956" sldId="287"/>
            <ac:picMk id="5122" creationId="{C6294A37-3F49-D219-5A1F-0B2B82FCCC37}"/>
          </ac:picMkLst>
        </pc:picChg>
      </pc:sldChg>
      <pc:sldChg chg="addSp delSp modSp add mod modNotesTx">
        <pc:chgData name="Jaskeerat Singh" userId="c5611c778778c8db" providerId="LiveId" clId="{1C44EBA8-E9C9-4A0C-B7D6-FA12E08776A5}" dt="2024-05-14T19:16:23.992" v="24434" actId="20577"/>
        <pc:sldMkLst>
          <pc:docMk/>
          <pc:sldMk cId="4177963848" sldId="288"/>
        </pc:sldMkLst>
        <pc:spChg chg="mod">
          <ac:chgData name="Jaskeerat Singh" userId="c5611c778778c8db" providerId="LiveId" clId="{1C44EBA8-E9C9-4A0C-B7D6-FA12E08776A5}" dt="2024-05-14T16:06:05.077" v="19504" actId="20577"/>
          <ac:spMkLst>
            <pc:docMk/>
            <pc:sldMk cId="4177963848" sldId="288"/>
            <ac:spMk id="3" creationId="{1FBF9458-2EF8-4371-9F94-BDA69D1BEF80}"/>
          </ac:spMkLst>
        </pc:spChg>
        <pc:spChg chg="mod">
          <ac:chgData name="Jaskeerat Singh" userId="c5611c778778c8db" providerId="LiveId" clId="{1C44EBA8-E9C9-4A0C-B7D6-FA12E08776A5}" dt="2024-05-14T16:07:37.219" v="19541" actId="1076"/>
          <ac:spMkLst>
            <pc:docMk/>
            <pc:sldMk cId="4177963848" sldId="288"/>
            <ac:spMk id="4" creationId="{467FE5DC-0192-6D3F-CED0-5685B5F32FFF}"/>
          </ac:spMkLst>
        </pc:spChg>
        <pc:picChg chg="del">
          <ac:chgData name="Jaskeerat Singh" userId="c5611c778778c8db" providerId="LiveId" clId="{1C44EBA8-E9C9-4A0C-B7D6-FA12E08776A5}" dt="2024-05-14T16:05:52.867" v="19492" actId="478"/>
          <ac:picMkLst>
            <pc:docMk/>
            <pc:sldMk cId="4177963848" sldId="288"/>
            <ac:picMk id="5122" creationId="{C6294A37-3F49-D219-5A1F-0B2B82FCCC37}"/>
          </ac:picMkLst>
        </pc:picChg>
        <pc:picChg chg="add del">
          <ac:chgData name="Jaskeerat Singh" userId="c5611c778778c8db" providerId="LiveId" clId="{1C44EBA8-E9C9-4A0C-B7D6-FA12E08776A5}" dt="2024-05-14T16:05:52.867" v="19492" actId="478"/>
          <ac:picMkLst>
            <pc:docMk/>
            <pc:sldMk cId="4177963848" sldId="288"/>
            <ac:picMk id="6146" creationId="{45A7E4DE-67C0-8B92-15DF-21ED4B1B8E5D}"/>
          </ac:picMkLst>
        </pc:picChg>
        <pc:picChg chg="add mod">
          <ac:chgData name="Jaskeerat Singh" userId="c5611c778778c8db" providerId="LiveId" clId="{1C44EBA8-E9C9-4A0C-B7D6-FA12E08776A5}" dt="2024-05-14T16:05:58.116" v="19494" actId="1076"/>
          <ac:picMkLst>
            <pc:docMk/>
            <pc:sldMk cId="4177963848" sldId="288"/>
            <ac:picMk id="6148" creationId="{281A1360-652C-608A-EF57-F96D96F722F6}"/>
          </ac:picMkLst>
        </pc:picChg>
      </pc:sldChg>
      <pc:sldChg chg="addSp delSp modSp add mod modNotesTx">
        <pc:chgData name="Jaskeerat Singh" userId="c5611c778778c8db" providerId="LiveId" clId="{1C44EBA8-E9C9-4A0C-B7D6-FA12E08776A5}" dt="2024-05-14T19:20:26.684" v="24645" actId="20577"/>
        <pc:sldMkLst>
          <pc:docMk/>
          <pc:sldMk cId="373722787" sldId="289"/>
        </pc:sldMkLst>
        <pc:spChg chg="add">
          <ac:chgData name="Jaskeerat Singh" userId="c5611c778778c8db" providerId="LiveId" clId="{1C44EBA8-E9C9-4A0C-B7D6-FA12E08776A5}" dt="2024-05-14T16:08:23.091" v="19543"/>
          <ac:spMkLst>
            <pc:docMk/>
            <pc:sldMk cId="373722787" sldId="289"/>
            <ac:spMk id="2" creationId="{2FB60D74-5B5E-3DAB-4E29-BA4686114290}"/>
          </ac:spMkLst>
        </pc:spChg>
        <pc:spChg chg="mod">
          <ac:chgData name="Jaskeerat Singh" userId="c5611c778778c8db" providerId="LiveId" clId="{1C44EBA8-E9C9-4A0C-B7D6-FA12E08776A5}" dt="2024-05-14T16:10:31.917" v="19599" actId="113"/>
          <ac:spMkLst>
            <pc:docMk/>
            <pc:sldMk cId="373722787" sldId="289"/>
            <ac:spMk id="3" creationId="{1FBF9458-2EF8-4371-9F94-BDA69D1BEF80}"/>
          </ac:spMkLst>
        </pc:spChg>
        <pc:spChg chg="del">
          <ac:chgData name="Jaskeerat Singh" userId="c5611c778778c8db" providerId="LiveId" clId="{1C44EBA8-E9C9-4A0C-B7D6-FA12E08776A5}" dt="2024-05-14T16:11:17.504" v="19603" actId="478"/>
          <ac:spMkLst>
            <pc:docMk/>
            <pc:sldMk cId="373722787" sldId="289"/>
            <ac:spMk id="4" creationId="{467FE5DC-0192-6D3F-CED0-5685B5F32FFF}"/>
          </ac:spMkLst>
        </pc:spChg>
        <pc:spChg chg="add mod">
          <ac:chgData name="Jaskeerat Singh" userId="c5611c778778c8db" providerId="LiveId" clId="{1C44EBA8-E9C9-4A0C-B7D6-FA12E08776A5}" dt="2024-05-14T16:13:59.513" v="19698" actId="1076"/>
          <ac:spMkLst>
            <pc:docMk/>
            <pc:sldMk cId="373722787" sldId="289"/>
            <ac:spMk id="5" creationId="{8DB8DD8A-ECAC-12C4-2F4B-7C7C00042E41}"/>
          </ac:spMkLst>
        </pc:spChg>
        <pc:picChg chg="del">
          <ac:chgData name="Jaskeerat Singh" userId="c5611c778778c8db" providerId="LiveId" clId="{1C44EBA8-E9C9-4A0C-B7D6-FA12E08776A5}" dt="2024-05-14T16:09:03.859" v="19550" actId="478"/>
          <ac:picMkLst>
            <pc:docMk/>
            <pc:sldMk cId="373722787" sldId="289"/>
            <ac:picMk id="6148" creationId="{281A1360-652C-608A-EF57-F96D96F722F6}"/>
          </ac:picMkLst>
        </pc:picChg>
        <pc:picChg chg="add mod">
          <ac:chgData name="Jaskeerat Singh" userId="c5611c778778c8db" providerId="LiveId" clId="{1C44EBA8-E9C9-4A0C-B7D6-FA12E08776A5}" dt="2024-05-14T16:11:58.725" v="19607" actId="1076"/>
          <ac:picMkLst>
            <pc:docMk/>
            <pc:sldMk cId="373722787" sldId="289"/>
            <ac:picMk id="7171" creationId="{D488754F-9F6D-E2AB-E17C-C898882E86A7}"/>
          </ac:picMkLst>
        </pc:picChg>
        <pc:picChg chg="add mod">
          <ac:chgData name="Jaskeerat Singh" userId="c5611c778778c8db" providerId="LiveId" clId="{1C44EBA8-E9C9-4A0C-B7D6-FA12E08776A5}" dt="2024-05-14T16:12:05.805" v="19608" actId="1076"/>
          <ac:picMkLst>
            <pc:docMk/>
            <pc:sldMk cId="373722787" sldId="289"/>
            <ac:picMk id="7173" creationId="{5F0E9CAD-63F8-E41E-1FCD-B170076F0834}"/>
          </ac:picMkLst>
        </pc:picChg>
      </pc:sldChg>
      <pc:sldChg chg="addSp modSp add mod ord">
        <pc:chgData name="Jaskeerat Singh" userId="c5611c778778c8db" providerId="LiveId" clId="{1C44EBA8-E9C9-4A0C-B7D6-FA12E08776A5}" dt="2024-05-14T18:07:35.090" v="21507" actId="255"/>
        <pc:sldMkLst>
          <pc:docMk/>
          <pc:sldMk cId="948989816" sldId="290"/>
        </pc:sldMkLst>
        <pc:spChg chg="mod">
          <ac:chgData name="Jaskeerat Singh" userId="c5611c778778c8db" providerId="LiveId" clId="{1C44EBA8-E9C9-4A0C-B7D6-FA12E08776A5}" dt="2024-05-14T17:59:45.435" v="21474" actId="255"/>
          <ac:spMkLst>
            <pc:docMk/>
            <pc:sldMk cId="948989816" sldId="290"/>
            <ac:spMk id="2" creationId="{5C37A648-39B2-E2DC-BCD5-16C5837DAFF3}"/>
          </ac:spMkLst>
        </pc:spChg>
        <pc:spChg chg="add mod">
          <ac:chgData name="Jaskeerat Singh" userId="c5611c778778c8db" providerId="LiveId" clId="{1C44EBA8-E9C9-4A0C-B7D6-FA12E08776A5}" dt="2024-05-14T18:07:35.090" v="21507" actId="255"/>
          <ac:spMkLst>
            <pc:docMk/>
            <pc:sldMk cId="948989816" sldId="290"/>
            <ac:spMk id="3" creationId="{67C643E5-F024-8AD5-ED06-8C2D55ACB383}"/>
          </ac:spMkLst>
        </pc:spChg>
      </pc:sldChg>
      <pc:sldChg chg="new del">
        <pc:chgData name="Jaskeerat Singh" userId="c5611c778778c8db" providerId="LiveId" clId="{1C44EBA8-E9C9-4A0C-B7D6-FA12E08776A5}" dt="2024-05-14T17:58:22.903" v="21456" actId="680"/>
        <pc:sldMkLst>
          <pc:docMk/>
          <pc:sldMk cId="2276912415" sldId="290"/>
        </pc:sldMkLst>
      </pc:sldChg>
      <pc:sldChg chg="new del">
        <pc:chgData name="Jaskeerat Singh" userId="c5611c778778c8db" providerId="LiveId" clId="{1C44EBA8-E9C9-4A0C-B7D6-FA12E08776A5}" dt="2024-05-14T17:58:22.124" v="21455" actId="680"/>
        <pc:sldMkLst>
          <pc:docMk/>
          <pc:sldMk cId="3052950436" sldId="291"/>
        </pc:sldMkLst>
      </pc:sldChg>
      <pc:sldMasterChg chg="setBg modSldLayout">
        <pc:chgData name="Jaskeerat Singh" userId="c5611c778778c8db" providerId="LiveId" clId="{1C44EBA8-E9C9-4A0C-B7D6-FA12E08776A5}" dt="2024-05-10T06:54:30.038" v="190"/>
        <pc:sldMasterMkLst>
          <pc:docMk/>
          <pc:sldMasterMk cId="3806296039" sldId="2147483848"/>
        </pc:sldMasterMkLst>
        <pc:sldLayoutChg chg="setBg">
          <pc:chgData name="Jaskeerat Singh" userId="c5611c778778c8db" providerId="LiveId" clId="{1C44EBA8-E9C9-4A0C-B7D6-FA12E08776A5}" dt="2024-05-10T06:54:30.038" v="190"/>
          <pc:sldLayoutMkLst>
            <pc:docMk/>
            <pc:sldMasterMk cId="3806296039" sldId="2147483848"/>
            <pc:sldLayoutMk cId="3099483883" sldId="2147483849"/>
          </pc:sldLayoutMkLst>
        </pc:sldLayoutChg>
        <pc:sldLayoutChg chg="setBg">
          <pc:chgData name="Jaskeerat Singh" userId="c5611c778778c8db" providerId="LiveId" clId="{1C44EBA8-E9C9-4A0C-B7D6-FA12E08776A5}" dt="2024-05-10T06:54:30.038" v="190"/>
          <pc:sldLayoutMkLst>
            <pc:docMk/>
            <pc:sldMasterMk cId="3806296039" sldId="2147483848"/>
            <pc:sldLayoutMk cId="3710981508" sldId="2147483850"/>
          </pc:sldLayoutMkLst>
        </pc:sldLayoutChg>
        <pc:sldLayoutChg chg="setBg">
          <pc:chgData name="Jaskeerat Singh" userId="c5611c778778c8db" providerId="LiveId" clId="{1C44EBA8-E9C9-4A0C-B7D6-FA12E08776A5}" dt="2024-05-10T06:54:30.038" v="190"/>
          <pc:sldLayoutMkLst>
            <pc:docMk/>
            <pc:sldMasterMk cId="3806296039" sldId="2147483848"/>
            <pc:sldLayoutMk cId="430322803" sldId="2147483851"/>
          </pc:sldLayoutMkLst>
        </pc:sldLayoutChg>
        <pc:sldLayoutChg chg="setBg">
          <pc:chgData name="Jaskeerat Singh" userId="c5611c778778c8db" providerId="LiveId" clId="{1C44EBA8-E9C9-4A0C-B7D6-FA12E08776A5}" dt="2024-05-10T06:54:30.038" v="190"/>
          <pc:sldLayoutMkLst>
            <pc:docMk/>
            <pc:sldMasterMk cId="3806296039" sldId="2147483848"/>
            <pc:sldLayoutMk cId="63815848" sldId="2147483852"/>
          </pc:sldLayoutMkLst>
        </pc:sldLayoutChg>
        <pc:sldLayoutChg chg="setBg">
          <pc:chgData name="Jaskeerat Singh" userId="c5611c778778c8db" providerId="LiveId" clId="{1C44EBA8-E9C9-4A0C-B7D6-FA12E08776A5}" dt="2024-05-10T06:54:30.038" v="190"/>
          <pc:sldLayoutMkLst>
            <pc:docMk/>
            <pc:sldMasterMk cId="3806296039" sldId="2147483848"/>
            <pc:sldLayoutMk cId="3593800998" sldId="2147483853"/>
          </pc:sldLayoutMkLst>
        </pc:sldLayoutChg>
        <pc:sldLayoutChg chg="setBg">
          <pc:chgData name="Jaskeerat Singh" userId="c5611c778778c8db" providerId="LiveId" clId="{1C44EBA8-E9C9-4A0C-B7D6-FA12E08776A5}" dt="2024-05-10T06:54:30.038" v="190"/>
          <pc:sldLayoutMkLst>
            <pc:docMk/>
            <pc:sldMasterMk cId="3806296039" sldId="2147483848"/>
            <pc:sldLayoutMk cId="33729942" sldId="2147483854"/>
          </pc:sldLayoutMkLst>
        </pc:sldLayoutChg>
        <pc:sldLayoutChg chg="setBg">
          <pc:chgData name="Jaskeerat Singh" userId="c5611c778778c8db" providerId="LiveId" clId="{1C44EBA8-E9C9-4A0C-B7D6-FA12E08776A5}" dt="2024-05-10T06:54:30.038" v="190"/>
          <pc:sldLayoutMkLst>
            <pc:docMk/>
            <pc:sldMasterMk cId="3806296039" sldId="2147483848"/>
            <pc:sldLayoutMk cId="727897515" sldId="2147483855"/>
          </pc:sldLayoutMkLst>
        </pc:sldLayoutChg>
        <pc:sldLayoutChg chg="setBg">
          <pc:chgData name="Jaskeerat Singh" userId="c5611c778778c8db" providerId="LiveId" clId="{1C44EBA8-E9C9-4A0C-B7D6-FA12E08776A5}" dt="2024-05-10T06:54:30.038" v="190"/>
          <pc:sldLayoutMkLst>
            <pc:docMk/>
            <pc:sldMasterMk cId="3806296039" sldId="2147483848"/>
            <pc:sldLayoutMk cId="3754314740" sldId="2147483856"/>
          </pc:sldLayoutMkLst>
        </pc:sldLayoutChg>
        <pc:sldLayoutChg chg="setBg">
          <pc:chgData name="Jaskeerat Singh" userId="c5611c778778c8db" providerId="LiveId" clId="{1C44EBA8-E9C9-4A0C-B7D6-FA12E08776A5}" dt="2024-05-10T06:54:30.038" v="190"/>
          <pc:sldLayoutMkLst>
            <pc:docMk/>
            <pc:sldMasterMk cId="3806296039" sldId="2147483848"/>
            <pc:sldLayoutMk cId="2025787374" sldId="2147483857"/>
          </pc:sldLayoutMkLst>
        </pc:sldLayoutChg>
        <pc:sldLayoutChg chg="setBg">
          <pc:chgData name="Jaskeerat Singh" userId="c5611c778778c8db" providerId="LiveId" clId="{1C44EBA8-E9C9-4A0C-B7D6-FA12E08776A5}" dt="2024-05-10T06:54:30.038" v="190"/>
          <pc:sldLayoutMkLst>
            <pc:docMk/>
            <pc:sldMasterMk cId="3806296039" sldId="2147483848"/>
            <pc:sldLayoutMk cId="704003721" sldId="2147483858"/>
          </pc:sldLayoutMkLst>
        </pc:sldLayoutChg>
        <pc:sldLayoutChg chg="setBg">
          <pc:chgData name="Jaskeerat Singh" userId="c5611c778778c8db" providerId="LiveId" clId="{1C44EBA8-E9C9-4A0C-B7D6-FA12E08776A5}" dt="2024-05-10T06:54:30.038" v="190"/>
          <pc:sldLayoutMkLst>
            <pc:docMk/>
            <pc:sldMasterMk cId="3806296039" sldId="2147483848"/>
            <pc:sldLayoutMk cId="2183384305" sldId="21474838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20B85-6D1D-468D-A8F7-28B6F09B4CB6}" type="datetimeFigureOut">
              <a:rPr lang="en-IN" smtClean="0"/>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828B8-3E72-466B-8177-3F89A682EB82}" type="slidenum">
              <a:rPr lang="en-IN" smtClean="0"/>
              <a:t>‹#›</a:t>
            </a:fld>
            <a:endParaRPr lang="en-IN"/>
          </a:p>
        </p:txBody>
      </p:sp>
    </p:spTree>
    <p:extLst>
      <p:ext uri="{BB962C8B-B14F-4D97-AF65-F5344CB8AC3E}">
        <p14:creationId xmlns:p14="http://schemas.microsoft.com/office/powerpoint/2010/main" val="84467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jaskeerat Singh and today I will be showing you my project regarding the development of a real time analytical support system for innovative visualization techniques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a:t>
            </a:fld>
            <a:endParaRPr lang="en-IN"/>
          </a:p>
        </p:txBody>
      </p:sp>
    </p:spTree>
    <p:extLst>
      <p:ext uri="{BB962C8B-B14F-4D97-AF65-F5344CB8AC3E}">
        <p14:creationId xmlns:p14="http://schemas.microsoft.com/office/powerpoint/2010/main" val="294521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careful deliberation and discussions, a solution architecture was defined that addresses the tasks and operates within the constraints. This architecture outlines the data flow between the components.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10</a:t>
            </a:fld>
            <a:endParaRPr lang="en-IN"/>
          </a:p>
        </p:txBody>
      </p:sp>
    </p:spTree>
    <p:extLst>
      <p:ext uri="{BB962C8B-B14F-4D97-AF65-F5344CB8AC3E}">
        <p14:creationId xmlns:p14="http://schemas.microsoft.com/office/powerpoint/2010/main" val="164931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challenge #1 if you try to read the data every 7 minutes using the API we expect a time delay of approximately 4 minutes between when the data becomes available and the moment it was fetched</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11</a:t>
            </a:fld>
            <a:endParaRPr lang="en-IN"/>
          </a:p>
        </p:txBody>
      </p:sp>
    </p:spTree>
    <p:extLst>
      <p:ext uri="{BB962C8B-B14F-4D97-AF65-F5344CB8AC3E}">
        <p14:creationId xmlns:p14="http://schemas.microsoft.com/office/powerpoint/2010/main" val="140677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reduce this time discrepancy we modified the code for fetching the data and introduced a variable time 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This was done to reduce load on Utkarsh’s API if we call it every 1 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Through this we were able to reduce the time to 25 seconds</a:t>
            </a:r>
            <a:endParaRPr lang="en-IN" sz="1200" dirty="0"/>
          </a:p>
        </p:txBody>
      </p:sp>
      <p:sp>
        <p:nvSpPr>
          <p:cNvPr id="4" name="Slide Number Placeholder 3"/>
          <p:cNvSpPr>
            <a:spLocks noGrp="1"/>
          </p:cNvSpPr>
          <p:nvPr>
            <p:ph type="sldNum" sz="quarter" idx="5"/>
          </p:nvPr>
        </p:nvSpPr>
        <p:spPr/>
        <p:txBody>
          <a:bodyPr/>
          <a:lstStyle/>
          <a:p>
            <a:fld id="{D79828B8-3E72-466B-8177-3F89A682EB82}" type="slidenum">
              <a:rPr lang="en-IN" smtClean="0"/>
              <a:t>12</a:t>
            </a:fld>
            <a:endParaRPr lang="en-IN"/>
          </a:p>
        </p:txBody>
      </p:sp>
    </p:spTree>
    <p:extLst>
      <p:ext uri="{BB962C8B-B14F-4D97-AF65-F5344CB8AC3E}">
        <p14:creationId xmlns:p14="http://schemas.microsoft.com/office/powerpoint/2010/main" val="721662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comes is the storage of our preprocessed data. we have to select a database which is fast for both reading and writing, is able to handle big data and can integrate well with the real time system. </a:t>
            </a:r>
          </a:p>
          <a:p>
            <a:r>
              <a:rPr lang="en-US" dirty="0"/>
              <a:t>we considered a MySQL database and a neo4j database. we chose neo4J over </a:t>
            </a:r>
            <a:r>
              <a:rPr lang="en-US" dirty="0" err="1"/>
              <a:t>mysql</a:t>
            </a:r>
            <a:r>
              <a:rPr lang="en-US" dirty="0"/>
              <a:t> because of its highly flexible nature, no need of making joins in queries as joins are saved as relationship inside the database as well as this system is horizontally scalable.</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13</a:t>
            </a:fld>
            <a:endParaRPr lang="en-IN"/>
          </a:p>
        </p:txBody>
      </p:sp>
    </p:spTree>
    <p:extLst>
      <p:ext uri="{BB962C8B-B14F-4D97-AF65-F5344CB8AC3E}">
        <p14:creationId xmlns:p14="http://schemas.microsoft.com/office/powerpoint/2010/main" val="100573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check out the performance of the two databases, I measured the amount of Vin’s and the </a:t>
            </a:r>
            <a:r>
              <a:rPr lang="en-US" dirty="0" err="1"/>
              <a:t>vouts</a:t>
            </a:r>
            <a:r>
              <a:rPr lang="en-US" dirty="0"/>
              <a:t> in a block</a:t>
            </a:r>
          </a:p>
          <a:p>
            <a:pPr marL="0" indent="0">
              <a:buFont typeface="Arial" panose="020B0604020202020204" pitchFamily="34" charset="0"/>
              <a:buNone/>
            </a:pPr>
            <a:r>
              <a:rPr lang="en-US" dirty="0"/>
              <a:t>Vin defines the money coming from an address while </a:t>
            </a:r>
            <a:r>
              <a:rPr lang="en-US" dirty="0" err="1"/>
              <a:t>vout</a:t>
            </a:r>
            <a:r>
              <a:rPr lang="en-US" dirty="0"/>
              <a:t> define the money going to an address</a:t>
            </a:r>
            <a:endParaRPr lang="en-IN" dirty="0"/>
          </a:p>
          <a:p>
            <a:pPr marL="0" indent="0">
              <a:buFont typeface="Arial" panose="020B0604020202020204" pitchFamily="34" charset="0"/>
              <a:buNone/>
            </a:pPr>
            <a:r>
              <a:rPr lang="en-IN" dirty="0"/>
              <a:t>Number of Vin’s and Vout’s are very high per block</a:t>
            </a:r>
          </a:p>
        </p:txBody>
      </p:sp>
      <p:sp>
        <p:nvSpPr>
          <p:cNvPr id="4" name="Slide Number Placeholder 3"/>
          <p:cNvSpPr>
            <a:spLocks noGrp="1"/>
          </p:cNvSpPr>
          <p:nvPr>
            <p:ph type="sldNum" sz="quarter" idx="5"/>
          </p:nvPr>
        </p:nvSpPr>
        <p:spPr/>
        <p:txBody>
          <a:bodyPr/>
          <a:lstStyle/>
          <a:p>
            <a:fld id="{D79828B8-3E72-466B-8177-3F89A682EB82}" type="slidenum">
              <a:rPr lang="en-IN" smtClean="0"/>
              <a:t>14</a:t>
            </a:fld>
            <a:endParaRPr lang="en-IN"/>
          </a:p>
        </p:txBody>
      </p:sp>
    </p:spTree>
    <p:extLst>
      <p:ext uri="{BB962C8B-B14F-4D97-AF65-F5344CB8AC3E}">
        <p14:creationId xmlns:p14="http://schemas.microsoft.com/office/powerpoint/2010/main" val="1574951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The average number of Vin’s and Vout’s per transaction lie around 4 and 5 respectively</a:t>
            </a:r>
          </a:p>
          <a:p>
            <a:pPr marL="0" indent="0">
              <a:buFont typeface="Arial" panose="020B0604020202020204" pitchFamily="34" charset="0"/>
              <a:buNone/>
            </a:pPr>
            <a:r>
              <a:rPr lang="en-US" dirty="0"/>
              <a:t>Here we can see that I have chosen a particular transaction with high number of </a:t>
            </a:r>
            <a:r>
              <a:rPr lang="en-US" dirty="0" err="1"/>
              <a:t>vins</a:t>
            </a:r>
            <a:r>
              <a:rPr lang="en-US" dirty="0"/>
              <a:t> and high number of the </a:t>
            </a:r>
            <a:r>
              <a:rPr lang="en-US" dirty="0" err="1"/>
              <a:t>vouts</a:t>
            </a:r>
            <a:r>
              <a:rPr lang="en-US" dirty="0"/>
              <a:t>.</a:t>
            </a:r>
          </a:p>
          <a:p>
            <a:pPr marL="0" indent="0">
              <a:buFont typeface="Arial" panose="020B0604020202020204" pitchFamily="34" charset="0"/>
              <a:buNone/>
            </a:pPr>
            <a:r>
              <a:rPr lang="en-US" dirty="0"/>
              <a:t>from the metrics we can see that neo4j is faster in returning the results.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15</a:t>
            </a:fld>
            <a:endParaRPr lang="en-IN"/>
          </a:p>
        </p:txBody>
      </p:sp>
    </p:spTree>
    <p:extLst>
      <p:ext uri="{BB962C8B-B14F-4D97-AF65-F5344CB8AC3E}">
        <p14:creationId xmlns:p14="http://schemas.microsoft.com/office/powerpoint/2010/main" val="724212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has been received from the API we need to pass it across three different processes.</a:t>
            </a:r>
          </a:p>
          <a:p>
            <a:r>
              <a:rPr lang="en-US" dirty="0"/>
              <a:t>1</a:t>
            </a:r>
            <a:r>
              <a:rPr lang="en-US" baseline="30000" dirty="0"/>
              <a:t>st</a:t>
            </a:r>
            <a:r>
              <a:rPr lang="en-US" dirty="0"/>
              <a:t> we need to store the data in the clean database </a:t>
            </a:r>
          </a:p>
          <a:p>
            <a:r>
              <a:rPr lang="en-US" dirty="0"/>
              <a:t>2</a:t>
            </a:r>
            <a:r>
              <a:rPr lang="en-US" baseline="30000" dirty="0"/>
              <a:t>nd</a:t>
            </a:r>
            <a:r>
              <a:rPr lang="en-US" dirty="0"/>
              <a:t> we need to store the data in processed database after the alert has been generated using </a:t>
            </a:r>
            <a:r>
              <a:rPr lang="en-US" dirty="0" err="1"/>
              <a:t>yifans</a:t>
            </a:r>
            <a:r>
              <a:rPr lang="en-US" dirty="0"/>
              <a:t> supervised machine learning model</a:t>
            </a:r>
          </a:p>
          <a:p>
            <a:r>
              <a:rPr lang="en-US" dirty="0"/>
              <a:t>and 3</a:t>
            </a:r>
            <a:r>
              <a:rPr lang="en-US" baseline="30000" dirty="0"/>
              <a:t>rd</a:t>
            </a:r>
            <a:r>
              <a:rPr lang="en-US" dirty="0"/>
              <a:t> for anomaly detection</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16</a:t>
            </a:fld>
            <a:endParaRPr lang="en-IN"/>
          </a:p>
        </p:txBody>
      </p:sp>
    </p:spTree>
    <p:extLst>
      <p:ext uri="{BB962C8B-B14F-4D97-AF65-F5344CB8AC3E}">
        <p14:creationId xmlns:p14="http://schemas.microsoft.com/office/powerpoint/2010/main" val="1159008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in mind the constraints, we chose </a:t>
            </a:r>
            <a:r>
              <a:rPr lang="en-US" dirty="0" err="1"/>
              <a:t>kafka</a:t>
            </a:r>
            <a:r>
              <a:rPr lang="en-US" dirty="0"/>
              <a:t> because of it abilities to handle parallel processing, automatic distribution of work, reliable delivery of data and the ability to connect to different systems.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17</a:t>
            </a:fld>
            <a:endParaRPr lang="en-IN"/>
          </a:p>
        </p:txBody>
      </p:sp>
    </p:spTree>
    <p:extLst>
      <p:ext uri="{BB962C8B-B14F-4D97-AF65-F5344CB8AC3E}">
        <p14:creationId xmlns:p14="http://schemas.microsoft.com/office/powerpoint/2010/main" val="170558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data has been received from the API we need to store it in our neo4j database. Our aim is to complete everything in under 7 minutes.</a:t>
            </a:r>
          </a:p>
          <a:p>
            <a:r>
              <a:rPr lang="en-US" dirty="0"/>
              <a:t> </a:t>
            </a:r>
          </a:p>
          <a:p>
            <a:r>
              <a:rPr lang="en-US" dirty="0"/>
              <a:t>To do the performance testing we chose the largest block of data consisting of 7300 transactions. For our analysis I’m using a system which comes with eight cores and 16GB of ram.</a:t>
            </a:r>
          </a:p>
          <a:p>
            <a:endParaRPr lang="en-US" dirty="0"/>
          </a:p>
          <a:p>
            <a:r>
              <a:rPr lang="en-US" dirty="0"/>
              <a:t>At idle the CPU usage hovers around 10% while ram usage is 9 GB. in the base run we can see that the process took approximately 6 minutes to push data into neo4J the CPU usage went up to 40% with 9.5 GB ram usage. </a:t>
            </a:r>
          </a:p>
          <a:p>
            <a:endParaRPr lang="en-US" dirty="0"/>
          </a:p>
          <a:p>
            <a:r>
              <a:rPr lang="en-US" dirty="0"/>
              <a:t>here comes our challenge 4, the system is taking a lot of time close to 6 minutes why we need to complete everything in under 7.</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18</a:t>
            </a:fld>
            <a:endParaRPr lang="en-IN"/>
          </a:p>
        </p:txBody>
      </p:sp>
    </p:spTree>
    <p:extLst>
      <p:ext uri="{BB962C8B-B14F-4D97-AF65-F5344CB8AC3E}">
        <p14:creationId xmlns:p14="http://schemas.microsoft.com/office/powerpoint/2010/main" val="187219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the issues I propose a combination of 3 different techniques –</a:t>
            </a:r>
          </a:p>
          <a:p>
            <a:r>
              <a:rPr lang="en-US" dirty="0"/>
              <a:t>parallel processing </a:t>
            </a:r>
          </a:p>
          <a:p>
            <a:r>
              <a:rPr lang="en-US" dirty="0"/>
              <a:t>query optimizations and </a:t>
            </a:r>
          </a:p>
          <a:p>
            <a:r>
              <a:rPr lang="en-US" dirty="0"/>
              <a:t>indexing </a:t>
            </a:r>
          </a:p>
          <a:p>
            <a:r>
              <a:rPr lang="en-US" dirty="0"/>
              <a:t>this table represents an average of five runs. from the table you can see that there is not much effect on the ram usage but the CPU usage becomes very high as number of parallel consumer increases. the optimal solution use only two parallel processes usage remains close to 50% the ram usage is also not very high and the time is reduced to under one minute</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19</a:t>
            </a:fld>
            <a:endParaRPr lang="en-IN"/>
          </a:p>
        </p:txBody>
      </p:sp>
    </p:spTree>
    <p:extLst>
      <p:ext uri="{BB962C8B-B14F-4D97-AF65-F5344CB8AC3E}">
        <p14:creationId xmlns:p14="http://schemas.microsoft.com/office/powerpoint/2010/main" val="127188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the widespread adoption of digital currencies is a boon for cryptocurrencies as they have now become a viable alternative to traditional payment methods. but because of this advancement it has also led to an increase in different forms of cybercrime and this increase in  crime prompts a need for a real time system that can help detect and monitor anomalous transactions. such a system can help law enforcement agencies visualize anomalous transactions and where they’re coming from.</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a:t>
            </a:fld>
            <a:endParaRPr lang="en-IN"/>
          </a:p>
        </p:txBody>
      </p:sp>
    </p:spTree>
    <p:extLst>
      <p:ext uri="{BB962C8B-B14F-4D97-AF65-F5344CB8AC3E}">
        <p14:creationId xmlns:p14="http://schemas.microsoft.com/office/powerpoint/2010/main" val="260264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Same as done for the clean database. After the base run we can see that the system takes close to 5 and a half min to process everything.</a:t>
            </a:r>
          </a:p>
        </p:txBody>
      </p:sp>
      <p:sp>
        <p:nvSpPr>
          <p:cNvPr id="4" name="Slide Number Placeholder 3"/>
          <p:cNvSpPr>
            <a:spLocks noGrp="1"/>
          </p:cNvSpPr>
          <p:nvPr>
            <p:ph type="sldNum" sz="quarter" idx="5"/>
          </p:nvPr>
        </p:nvSpPr>
        <p:spPr/>
        <p:txBody>
          <a:bodyPr/>
          <a:lstStyle/>
          <a:p>
            <a:fld id="{D79828B8-3E72-466B-8177-3F89A682EB82}" type="slidenum">
              <a:rPr lang="en-IN" smtClean="0"/>
              <a:t>20</a:t>
            </a:fld>
            <a:endParaRPr lang="en-IN"/>
          </a:p>
        </p:txBody>
      </p:sp>
    </p:spTree>
    <p:extLst>
      <p:ext uri="{BB962C8B-B14F-4D97-AF65-F5344CB8AC3E}">
        <p14:creationId xmlns:p14="http://schemas.microsoft.com/office/powerpoint/2010/main" val="9063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the issues I propose a combination of 3 different techniques –</a:t>
            </a:r>
          </a:p>
          <a:p>
            <a:r>
              <a:rPr lang="en-US" dirty="0"/>
              <a:t>parallel processing </a:t>
            </a:r>
          </a:p>
          <a:p>
            <a:r>
              <a:rPr lang="en-US" dirty="0"/>
              <a:t>Pruning – keeping only required data and </a:t>
            </a:r>
          </a:p>
          <a:p>
            <a:r>
              <a:rPr lang="en-US" dirty="0"/>
              <a:t>indexing </a:t>
            </a:r>
          </a:p>
          <a:p>
            <a:r>
              <a:rPr lang="en-US" dirty="0"/>
              <a:t>this table represents an average of five runs. from the table you can see that there is not much effect on the ram usage but the CPU usage becomes high as number of parallel consumer increases. the optimal solution use only two parallel processes usage remains close to 65% the ram usage is also not very high and the time is reduced to one minute</a:t>
            </a:r>
            <a:r>
              <a:rPr lang="en-IN" dirty="0"/>
              <a:t> and 30 sec</a:t>
            </a:r>
          </a:p>
        </p:txBody>
      </p:sp>
      <p:sp>
        <p:nvSpPr>
          <p:cNvPr id="4" name="Slide Number Placeholder 3"/>
          <p:cNvSpPr>
            <a:spLocks noGrp="1"/>
          </p:cNvSpPr>
          <p:nvPr>
            <p:ph type="sldNum" sz="quarter" idx="5"/>
          </p:nvPr>
        </p:nvSpPr>
        <p:spPr/>
        <p:txBody>
          <a:bodyPr/>
          <a:lstStyle/>
          <a:p>
            <a:fld id="{D79828B8-3E72-466B-8177-3F89A682EB82}" type="slidenum">
              <a:rPr lang="en-IN" smtClean="0"/>
              <a:t>21</a:t>
            </a:fld>
            <a:endParaRPr lang="en-IN"/>
          </a:p>
        </p:txBody>
      </p:sp>
    </p:spTree>
    <p:extLst>
      <p:ext uri="{BB962C8B-B14F-4D97-AF65-F5344CB8AC3E}">
        <p14:creationId xmlns:p14="http://schemas.microsoft.com/office/powerpoint/2010/main" val="352000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KAFKA Producer made the data available for anomaly detection.</a:t>
            </a:r>
            <a:r>
              <a:rPr lang="en-US" dirty="0"/>
              <a:t> we tried to incorporate a different machine learning methods but keeping in mind the different constraints and the unavailability of large amount of label data made it impossible for us to incorporate any supervised machine learning models.</a:t>
            </a:r>
          </a:p>
          <a:p>
            <a:endParaRPr lang="en-US" dirty="0"/>
          </a:p>
          <a:p>
            <a:r>
              <a:rPr lang="en-US" dirty="0"/>
              <a:t>Then, we tried to look into different unsupervised machine learning algorithms and after discussion incorporated a clustering based mechanism that is DBSCAN.</a:t>
            </a:r>
          </a:p>
          <a:p>
            <a:r>
              <a:rPr lang="en-US" dirty="0"/>
              <a:t>some of the advantages of DBSCAN is that – </a:t>
            </a:r>
          </a:p>
          <a:p>
            <a:r>
              <a:rPr lang="en-US" dirty="0"/>
              <a:t>it can automatically create a number of clusters,</a:t>
            </a:r>
          </a:p>
          <a:p>
            <a:r>
              <a:rPr lang="en-US" dirty="0"/>
              <a:t>it is efficient in training over large samples of data,</a:t>
            </a:r>
          </a:p>
          <a:p>
            <a:r>
              <a:rPr lang="en-US" dirty="0"/>
              <a:t>it can form clusters of arbitrary shapes and </a:t>
            </a:r>
          </a:p>
          <a:p>
            <a:r>
              <a:rPr lang="en-US" dirty="0" err="1"/>
              <a:t>ithas</a:t>
            </a:r>
            <a:r>
              <a:rPr lang="en-US" dirty="0"/>
              <a:t> a very small number of hyperparameters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22</a:t>
            </a:fld>
            <a:endParaRPr lang="en-IN"/>
          </a:p>
        </p:txBody>
      </p:sp>
    </p:spTree>
    <p:extLst>
      <p:ext uri="{BB962C8B-B14F-4D97-AF65-F5344CB8AC3E}">
        <p14:creationId xmlns:p14="http://schemas.microsoft.com/office/powerpoint/2010/main" val="470588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hyperparameter tuning. </a:t>
            </a:r>
          </a:p>
          <a:p>
            <a:r>
              <a:rPr lang="en-US" dirty="0"/>
              <a:t>for this analysis we chose an average block containing approximately 3500 transactions. </a:t>
            </a:r>
          </a:p>
          <a:p>
            <a:r>
              <a:rPr lang="en-US" dirty="0"/>
              <a:t>For minimum point hyperparameter, it is a best practice to select a value which lies in the range off number of features plus one, number of features into 2</a:t>
            </a:r>
          </a:p>
          <a:p>
            <a:r>
              <a:rPr lang="en-US"/>
              <a:t>Four EPS hyperparameter, we plotted the distance plot from the graph we can see that the line straightens after approximately 5 so we will choose a range of 0 to 5</a:t>
            </a:r>
          </a:p>
          <a:p>
            <a:r>
              <a:rPr lang="en-US" dirty="0"/>
              <a:t>We then defined a grid search method to find </a:t>
            </a:r>
            <a:r>
              <a:rPr lang="en-IN" dirty="0"/>
              <a:t>silhouette </a:t>
            </a:r>
            <a:r>
              <a:rPr lang="en-US" dirty="0"/>
              <a:t>score  based on different combinations of the hyperparameter.</a:t>
            </a:r>
          </a:p>
          <a:p>
            <a:r>
              <a:rPr lang="en-US" dirty="0"/>
              <a:t>Then </a:t>
            </a:r>
            <a:r>
              <a:rPr lang="en-IN" dirty="0"/>
              <a:t>silhouette </a:t>
            </a:r>
            <a:r>
              <a:rPr lang="en-US" dirty="0"/>
              <a:t>score was calculated</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23</a:t>
            </a:fld>
            <a:endParaRPr lang="en-IN"/>
          </a:p>
        </p:txBody>
      </p:sp>
    </p:spTree>
    <p:extLst>
      <p:ext uri="{BB962C8B-B14F-4D97-AF65-F5344CB8AC3E}">
        <p14:creationId xmlns:p14="http://schemas.microsoft.com/office/powerpoint/2010/main" val="3110703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Silhouette score assess the quality of clustering.</a:t>
            </a:r>
          </a:p>
          <a:p>
            <a:r>
              <a:rPr lang="en-US" dirty="0"/>
              <a:t>It defines how similar an object is to its own cluster compared to other clusters.</a:t>
            </a:r>
          </a:p>
          <a:p>
            <a:r>
              <a:rPr lang="en-US" dirty="0"/>
              <a:t>From the graph we can see that as the </a:t>
            </a:r>
            <a:r>
              <a:rPr lang="en-IN" dirty="0"/>
              <a:t>silhouette</a:t>
            </a:r>
            <a:r>
              <a:rPr lang="en-US" dirty="0"/>
              <a:t> score increases the number of clusters decreases. this is a sign of overfitting</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24</a:t>
            </a:fld>
            <a:endParaRPr lang="en-IN"/>
          </a:p>
        </p:txBody>
      </p:sp>
    </p:spTree>
    <p:extLst>
      <p:ext uri="{BB962C8B-B14F-4D97-AF65-F5344CB8AC3E}">
        <p14:creationId xmlns:p14="http://schemas.microsoft.com/office/powerpoint/2010/main" val="3123215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EPS, we measured and plotted the </a:t>
            </a:r>
            <a:r>
              <a:rPr lang="en-IN" dirty="0"/>
              <a:t>silhouette</a:t>
            </a:r>
            <a:r>
              <a:rPr lang="en-US" dirty="0"/>
              <a:t> score.</a:t>
            </a:r>
          </a:p>
          <a:p>
            <a:r>
              <a:rPr lang="en-US" dirty="0"/>
              <a:t>EPS is the maximum distance between two samples for them to be considered as in the same cluster.</a:t>
            </a:r>
          </a:p>
          <a:p>
            <a:r>
              <a:rPr lang="en-US" dirty="0"/>
              <a:t>From the graph we can see that at a value off 1.4 and above the model overfits and the score becomes close to 1.</a:t>
            </a:r>
          </a:p>
          <a:p>
            <a:r>
              <a:rPr lang="en-US" dirty="0"/>
              <a:t>so we will choose a value of EPS from zero to 1.4</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25</a:t>
            </a:fld>
            <a:endParaRPr lang="en-IN"/>
          </a:p>
        </p:txBody>
      </p:sp>
    </p:spTree>
    <p:extLst>
      <p:ext uri="{BB962C8B-B14F-4D97-AF65-F5344CB8AC3E}">
        <p14:creationId xmlns:p14="http://schemas.microsoft.com/office/powerpoint/2010/main" val="2711310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for min points, we plotted the mean silhouette score.</a:t>
            </a:r>
          </a:p>
          <a:p>
            <a:r>
              <a:rPr lang="en-IN" dirty="0"/>
              <a:t>min points </a:t>
            </a:r>
            <a:r>
              <a:rPr lang="en-US" dirty="0"/>
              <a:t>specifies the minimum number of points required to form a cluster.</a:t>
            </a:r>
          </a:p>
          <a:p>
            <a:r>
              <a:rPr lang="en-US" dirty="0"/>
              <a:t>We can see, that after 8 it starts to overfit as </a:t>
            </a:r>
            <a:r>
              <a:rPr lang="en-IN" dirty="0"/>
              <a:t>silhouette score lies between 0.9 and 1</a:t>
            </a:r>
            <a:endParaRPr lang="en-US" dirty="0"/>
          </a:p>
        </p:txBody>
      </p:sp>
      <p:sp>
        <p:nvSpPr>
          <p:cNvPr id="4" name="Slide Number Placeholder 3"/>
          <p:cNvSpPr>
            <a:spLocks noGrp="1"/>
          </p:cNvSpPr>
          <p:nvPr>
            <p:ph type="sldNum" sz="quarter" idx="5"/>
          </p:nvPr>
        </p:nvSpPr>
        <p:spPr/>
        <p:txBody>
          <a:bodyPr/>
          <a:lstStyle/>
          <a:p>
            <a:fld id="{D79828B8-3E72-466B-8177-3F89A682EB82}" type="slidenum">
              <a:rPr lang="en-IN" smtClean="0"/>
              <a:t>26</a:t>
            </a:fld>
            <a:endParaRPr lang="en-IN"/>
          </a:p>
        </p:txBody>
      </p:sp>
    </p:spTree>
    <p:extLst>
      <p:ext uri="{BB962C8B-B14F-4D97-AF65-F5344CB8AC3E}">
        <p14:creationId xmlns:p14="http://schemas.microsoft.com/office/powerpoint/2010/main" val="2357156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after grid search and analysis, the value of EPS is chosen to be 0.6, minimum point to be 8 on these. </a:t>
            </a:r>
          </a:p>
          <a:p>
            <a:r>
              <a:rPr lang="en-US" dirty="0"/>
              <a:t>On these values the number of clusters is 17.</a:t>
            </a:r>
          </a:p>
          <a:p>
            <a:r>
              <a:rPr lang="en-US" dirty="0"/>
              <a:t>From the visualization on the left we can see that anomalous points are assigned to -1. </a:t>
            </a:r>
          </a:p>
          <a:p>
            <a:r>
              <a:rPr lang="en-US" dirty="0"/>
              <a:t>For this visualization we performed TSNE which converts higher dimension features into lower dimension. The two best lower dimension features were then plotted. </a:t>
            </a:r>
          </a:p>
          <a:p>
            <a:r>
              <a:rPr lang="en-US" dirty="0"/>
              <a:t>From the visualization on the right, we can see that the cluster formation is affected most by the influence,  then comes the in degree, then fees and  value.</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27</a:t>
            </a:fld>
            <a:endParaRPr lang="en-IN"/>
          </a:p>
        </p:txBody>
      </p:sp>
    </p:spTree>
    <p:extLst>
      <p:ext uri="{BB962C8B-B14F-4D97-AF65-F5344CB8AC3E}">
        <p14:creationId xmlns:p14="http://schemas.microsoft.com/office/powerpoint/2010/main" val="13627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processed data becomes available to Jisung using a rest </a:t>
            </a:r>
            <a:r>
              <a:rPr lang="en-US" dirty="0" err="1"/>
              <a:t>api</a:t>
            </a:r>
            <a:r>
              <a:rPr lang="en-US" dirty="0"/>
              <a:t>. The </a:t>
            </a:r>
            <a:r>
              <a:rPr lang="en-US" dirty="0" err="1"/>
              <a:t>api</a:t>
            </a:r>
            <a:r>
              <a:rPr lang="en-US" dirty="0"/>
              <a:t> contains 3 endpoints for his visualization.</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28</a:t>
            </a:fld>
            <a:endParaRPr lang="en-IN"/>
          </a:p>
        </p:txBody>
      </p:sp>
    </p:spTree>
    <p:extLst>
      <p:ext uri="{BB962C8B-B14F-4D97-AF65-F5344CB8AC3E}">
        <p14:creationId xmlns:p14="http://schemas.microsoft.com/office/powerpoint/2010/main" val="3079495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29</a:t>
            </a:fld>
            <a:endParaRPr lang="en-IN"/>
          </a:p>
        </p:txBody>
      </p:sp>
    </p:spTree>
    <p:extLst>
      <p:ext uri="{BB962C8B-B14F-4D97-AF65-F5344CB8AC3E}">
        <p14:creationId xmlns:p14="http://schemas.microsoft.com/office/powerpoint/2010/main" val="218783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basically consists of four different parts 1</a:t>
            </a:r>
            <a:r>
              <a:rPr lang="en-US" baseline="30000" dirty="0"/>
              <a:t>st</a:t>
            </a:r>
            <a:r>
              <a:rPr lang="en-US" dirty="0"/>
              <a:t> is the connection to the Bitcoin RPC server 2nd is the processing of the incoming data 3</a:t>
            </a:r>
            <a:r>
              <a:rPr lang="en-US" baseline="30000" dirty="0"/>
              <a:t>rd</a:t>
            </a:r>
            <a:r>
              <a:rPr lang="en-US" dirty="0"/>
              <a:t> is the fraud analysis and 4</a:t>
            </a:r>
            <a:r>
              <a:rPr lang="en-US" baseline="30000" dirty="0"/>
              <a:t>th</a:t>
            </a:r>
            <a:r>
              <a:rPr lang="en-US" dirty="0"/>
              <a:t> is the development of a user UI for visualization. </a:t>
            </a:r>
          </a:p>
          <a:p>
            <a:r>
              <a:rPr lang="en-US" dirty="0"/>
              <a:t>In this project my aim was to build a analytical pipeline that helps move the data from source to destination but also help incorporate and connect different parts of this project while providing A latency free experience to the client side</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3</a:t>
            </a:fld>
            <a:endParaRPr lang="en-IN"/>
          </a:p>
        </p:txBody>
      </p:sp>
    </p:spTree>
    <p:extLst>
      <p:ext uri="{BB962C8B-B14F-4D97-AF65-F5344CB8AC3E}">
        <p14:creationId xmlns:p14="http://schemas.microsoft.com/office/powerpoint/2010/main" val="59480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some of the related works that we have used and build upon in the first two papers there is a discussion about how different unsupervised machine learning methods behave and identify fraudulent activities in Bitcoin transactions the last two papers discuss the use of neo 4J as a graph database and how its abilities of handling complex queries helps in faster retrieval and storage of data</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4</a:t>
            </a:fld>
            <a:endParaRPr lang="en-IN"/>
          </a:p>
        </p:txBody>
      </p:sp>
    </p:spTree>
    <p:extLst>
      <p:ext uri="{BB962C8B-B14F-4D97-AF65-F5344CB8AC3E}">
        <p14:creationId xmlns:p14="http://schemas.microsoft.com/office/powerpoint/2010/main" val="410616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main problem definition, we have to develop a real time analytical system which is capable off using advanced anomaly detection methods to identify and </a:t>
            </a:r>
            <a:r>
              <a:rPr lang="en-US" dirty="0" err="1"/>
              <a:t>analyse</a:t>
            </a:r>
            <a:r>
              <a:rPr lang="en-US" dirty="0"/>
              <a:t> suspicious transactions. this system should not only efficiently process and store data what also ensure that it is available with minimal latency</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5</a:t>
            </a:fld>
            <a:endParaRPr lang="en-IN"/>
          </a:p>
        </p:txBody>
      </p:sp>
    </p:spTree>
    <p:extLst>
      <p:ext uri="{BB962C8B-B14F-4D97-AF65-F5344CB8AC3E}">
        <p14:creationId xmlns:p14="http://schemas.microsoft.com/office/powerpoint/2010/main" val="215994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define our goals and tasks we will look at the set constraints under which we should work</a:t>
            </a:r>
          </a:p>
          <a:p>
            <a:r>
              <a:rPr lang="en-US" dirty="0"/>
              <a:t>To do this analysis we collected more than 100 consecutive blocks of Bitcoin data</a:t>
            </a:r>
          </a:p>
          <a:p>
            <a:br>
              <a:rPr lang="en-US" dirty="0"/>
            </a:br>
            <a:r>
              <a:rPr lang="en-US" dirty="0"/>
              <a:t>first one is size variability</a:t>
            </a:r>
            <a:br>
              <a:rPr lang="en-US" dirty="0"/>
            </a:br>
            <a:r>
              <a:rPr lang="en-US" dirty="0"/>
              <a:t>In this analysis – </a:t>
            </a:r>
          </a:p>
          <a:p>
            <a:r>
              <a:rPr lang="en-US" dirty="0"/>
              <a:t>We can see that number of transactions in a block fluctuate and there is not a defined range of transactions in a block</a:t>
            </a:r>
          </a:p>
          <a:p>
            <a:r>
              <a:rPr lang="en-US" dirty="0"/>
              <a:t>The number of transactions can be as low as 531 or as high as 7122</a:t>
            </a:r>
          </a:p>
        </p:txBody>
      </p:sp>
      <p:sp>
        <p:nvSpPr>
          <p:cNvPr id="4" name="Slide Number Placeholder 3"/>
          <p:cNvSpPr>
            <a:spLocks noGrp="1"/>
          </p:cNvSpPr>
          <p:nvPr>
            <p:ph type="sldNum" sz="quarter" idx="5"/>
          </p:nvPr>
        </p:nvSpPr>
        <p:spPr/>
        <p:txBody>
          <a:bodyPr/>
          <a:lstStyle/>
          <a:p>
            <a:fld id="{D79828B8-3E72-466B-8177-3F89A682EB82}" type="slidenum">
              <a:rPr lang="en-IN" smtClean="0"/>
              <a:t>6</a:t>
            </a:fld>
            <a:endParaRPr lang="en-IN"/>
          </a:p>
        </p:txBody>
      </p:sp>
    </p:spTree>
    <p:extLst>
      <p:ext uri="{BB962C8B-B14F-4D97-AF65-F5344CB8AC3E}">
        <p14:creationId xmlns:p14="http://schemas.microsoft.com/office/powerpoint/2010/main" val="184341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Second is time variability.</a:t>
            </a:r>
          </a:p>
          <a:p>
            <a:r>
              <a:rPr lang="en-IN" sz="1200" dirty="0"/>
              <a:t>Here, we had to find and define a time window under which new data becomes available.</a:t>
            </a:r>
          </a:p>
          <a:p>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The average time it takes for a new block to become available is approximately 11 to 12 min</a:t>
            </a:r>
          </a:p>
          <a:p>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7</a:t>
            </a:fld>
            <a:endParaRPr lang="en-IN"/>
          </a:p>
        </p:txBody>
      </p:sp>
    </p:spTree>
    <p:extLst>
      <p:ext uri="{BB962C8B-B14F-4D97-AF65-F5344CB8AC3E}">
        <p14:creationId xmlns:p14="http://schemas.microsoft.com/office/powerpoint/2010/main" val="3579554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histogram, we can see that approximately 70% of the blocks become available every 7 to 8 minutes</a:t>
            </a:r>
            <a:endParaRPr lang="en-IN" dirty="0"/>
          </a:p>
        </p:txBody>
      </p:sp>
      <p:sp>
        <p:nvSpPr>
          <p:cNvPr id="4" name="Slide Number Placeholder 3"/>
          <p:cNvSpPr>
            <a:spLocks noGrp="1"/>
          </p:cNvSpPr>
          <p:nvPr>
            <p:ph type="sldNum" sz="quarter" idx="5"/>
          </p:nvPr>
        </p:nvSpPr>
        <p:spPr/>
        <p:txBody>
          <a:bodyPr/>
          <a:lstStyle/>
          <a:p>
            <a:fld id="{D79828B8-3E72-466B-8177-3F89A682EB82}" type="slidenum">
              <a:rPr lang="en-IN" smtClean="0"/>
              <a:t>8</a:t>
            </a:fld>
            <a:endParaRPr lang="en-IN"/>
          </a:p>
        </p:txBody>
      </p:sp>
    </p:spTree>
    <p:extLst>
      <p:ext uri="{BB962C8B-B14F-4D97-AF65-F5344CB8AC3E}">
        <p14:creationId xmlns:p14="http://schemas.microsoft.com/office/powerpoint/2010/main" val="191705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Based on these constraints we define a set of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1</a:t>
            </a:r>
            <a:r>
              <a:rPr lang="en-US" sz="1200" baseline="30000" dirty="0">
                <a:solidFill>
                  <a:srgbClr val="000000"/>
                </a:solidFill>
              </a:rPr>
              <a:t>st</a:t>
            </a:r>
            <a:r>
              <a:rPr lang="en-US" sz="1200" dirty="0">
                <a:solidFill>
                  <a:srgbClr val="000000"/>
                </a:solidFill>
              </a:rPr>
              <a:t> we have to make sure that the process is completed in 7 minutes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a:t>
            </a:r>
            <a:r>
              <a:rPr lang="en-US" sz="1200" baseline="30000" dirty="0">
                <a:solidFill>
                  <a:srgbClr val="000000"/>
                </a:solidFill>
              </a:rPr>
              <a:t>nd</a:t>
            </a:r>
            <a:r>
              <a:rPr lang="en-US" sz="1200" dirty="0">
                <a:solidFill>
                  <a:srgbClr val="000000"/>
                </a:solidFill>
              </a:rPr>
              <a:t> we have to clean and process the incoming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3</a:t>
            </a:r>
            <a:r>
              <a:rPr lang="en-US" sz="1200" baseline="30000" dirty="0">
                <a:solidFill>
                  <a:srgbClr val="000000"/>
                </a:solidFill>
              </a:rPr>
              <a:t>rd</a:t>
            </a:r>
            <a:r>
              <a:rPr lang="en-US" sz="1200" dirty="0">
                <a:solidFill>
                  <a:srgbClr val="000000"/>
                </a:solidFill>
              </a:rPr>
              <a:t> we have to find anomalies using unsupervised machine learning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4</a:t>
            </a:r>
            <a:r>
              <a:rPr lang="en-US" sz="1200" baseline="30000" dirty="0">
                <a:solidFill>
                  <a:srgbClr val="000000"/>
                </a:solidFill>
              </a:rPr>
              <a:t>th</a:t>
            </a:r>
            <a:r>
              <a:rPr lang="en-US" sz="1200" dirty="0">
                <a:solidFill>
                  <a:srgbClr val="000000"/>
                </a:solidFill>
              </a:rPr>
              <a:t> is the storage of the incoming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5th is the integration of </a:t>
            </a:r>
            <a:r>
              <a:rPr lang="en-US" sz="1200" dirty="0" err="1">
                <a:solidFill>
                  <a:srgbClr val="000000"/>
                </a:solidFill>
              </a:rPr>
              <a:t>yifans</a:t>
            </a:r>
            <a:r>
              <a:rPr lang="en-US" sz="1200" dirty="0">
                <a:solidFill>
                  <a:srgbClr val="000000"/>
                </a:solidFill>
              </a:rPr>
              <a:t> supervised machine learning model to generate alerts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and at last is the development of a rest API to make data available to the end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all of these tasks need to be completed while taking these constraints into consideration</a:t>
            </a:r>
          </a:p>
        </p:txBody>
      </p:sp>
      <p:sp>
        <p:nvSpPr>
          <p:cNvPr id="4" name="Slide Number Placeholder 3"/>
          <p:cNvSpPr>
            <a:spLocks noGrp="1"/>
          </p:cNvSpPr>
          <p:nvPr>
            <p:ph type="sldNum" sz="quarter" idx="5"/>
          </p:nvPr>
        </p:nvSpPr>
        <p:spPr/>
        <p:txBody>
          <a:bodyPr/>
          <a:lstStyle/>
          <a:p>
            <a:fld id="{D79828B8-3E72-466B-8177-3F89A682EB82}" type="slidenum">
              <a:rPr lang="en-IN" smtClean="0"/>
              <a:t>9</a:t>
            </a:fld>
            <a:endParaRPr lang="en-IN" dirty="0"/>
          </a:p>
        </p:txBody>
      </p:sp>
    </p:spTree>
    <p:extLst>
      <p:ext uri="{BB962C8B-B14F-4D97-AF65-F5344CB8AC3E}">
        <p14:creationId xmlns:p14="http://schemas.microsoft.com/office/powerpoint/2010/main" val="402950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D32DBF0-E103-4C2A-8830-8D9B7B915840}" type="slidenum">
              <a:rPr lang="en-AU" smtClean="0"/>
              <a:t>‹#›</a:t>
            </a:fld>
            <a:endParaRPr lang="en-AU"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227467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251370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100997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AD32DBF0-E103-4C2A-8830-8D9B7B915840}" type="slidenum">
              <a:rPr lang="en-AU" smtClean="0"/>
              <a:t>‹#›</a:t>
            </a:fld>
            <a:endParaRPr lang="en-AU"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063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256810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251432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364697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dirty="0"/>
          </a:p>
        </p:txBody>
      </p:sp>
      <p:sp>
        <p:nvSpPr>
          <p:cNvPr id="9" name="Slide Number Placeholder 8"/>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388588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9761E7C-4BC5-4C54-A56A-46E9169991F6}" type="datetimeFigureOut">
              <a:rPr lang="en-AU" smtClean="0"/>
              <a:t>15/05/2024</a:t>
            </a:fld>
            <a:endParaRPr lang="en-AU"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32DBF0-E103-4C2A-8830-8D9B7B915840}" type="slidenum">
              <a:rPr lang="en-AU" smtClean="0"/>
              <a:t>‹#›</a:t>
            </a:fld>
            <a:endParaRPr lang="en-AU" dirty="0"/>
          </a:p>
        </p:txBody>
      </p:sp>
    </p:spTree>
    <p:extLst>
      <p:ext uri="{BB962C8B-B14F-4D97-AF65-F5344CB8AC3E}">
        <p14:creationId xmlns:p14="http://schemas.microsoft.com/office/powerpoint/2010/main" val="418083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61E7C-4BC5-4C54-A56A-46E9169991F6}" type="datetimeFigureOut">
              <a:rPr lang="en-AU" smtClean="0"/>
              <a:t>15/05/2024</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AD32DBF0-E103-4C2A-8830-8D9B7B915840}" type="slidenum">
              <a:rPr lang="en-AU" smtClean="0"/>
              <a:t>‹#›</a:t>
            </a:fld>
            <a:endParaRPr lang="en-AU" dirty="0"/>
          </a:p>
        </p:txBody>
      </p:sp>
    </p:spTree>
    <p:extLst>
      <p:ext uri="{BB962C8B-B14F-4D97-AF65-F5344CB8AC3E}">
        <p14:creationId xmlns:p14="http://schemas.microsoft.com/office/powerpoint/2010/main" val="120123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9761E7C-4BC5-4C54-A56A-46E9169991F6}" type="datetimeFigureOut">
              <a:rPr lang="en-AU" smtClean="0"/>
              <a:t>15/05/2024</a:t>
            </a:fld>
            <a:endParaRPr lang="en-AU"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32DBF0-E103-4C2A-8830-8D9B7B915840}" type="slidenum">
              <a:rPr lang="en-AU" smtClean="0"/>
              <a:t>‹#›</a:t>
            </a:fld>
            <a:endParaRPr lang="en-AU"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78414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924E-FFE1-F7EE-143A-0E914F215DE8}"/>
              </a:ext>
            </a:extLst>
          </p:cNvPr>
          <p:cNvSpPr>
            <a:spLocks noGrp="1"/>
          </p:cNvSpPr>
          <p:nvPr>
            <p:ph type="ctrTitle"/>
          </p:nvPr>
        </p:nvSpPr>
        <p:spPr>
          <a:xfrm>
            <a:off x="1705946" y="2188028"/>
            <a:ext cx="8780107" cy="1240972"/>
          </a:xfrm>
        </p:spPr>
        <p:txBody>
          <a:bodyPr>
            <a:normAutofit/>
          </a:bodyPr>
          <a:lstStyle/>
          <a:p>
            <a:pPr algn="ctr"/>
            <a:r>
              <a:rPr lang="en-IN" sz="4000" b="1" dirty="0"/>
              <a:t>Real-Time Analytical Support System </a:t>
            </a:r>
            <a:br>
              <a:rPr lang="en-IN" sz="4000" b="1" dirty="0"/>
            </a:br>
            <a:r>
              <a:rPr lang="en-IN" sz="4000" b="1" dirty="0"/>
              <a:t>for Innovative Visualization Techniques</a:t>
            </a:r>
            <a:endParaRPr lang="en-AU" sz="4000" b="1" dirty="0"/>
          </a:p>
        </p:txBody>
      </p:sp>
      <p:sp>
        <p:nvSpPr>
          <p:cNvPr id="3" name="Subtitle 2">
            <a:extLst>
              <a:ext uri="{FF2B5EF4-FFF2-40B4-BE49-F238E27FC236}">
                <a16:creationId xmlns:a16="http://schemas.microsoft.com/office/drawing/2014/main" id="{F7CB23BD-EDFB-F2D5-625B-6EED247DE967}"/>
              </a:ext>
            </a:extLst>
          </p:cNvPr>
          <p:cNvSpPr>
            <a:spLocks noGrp="1"/>
          </p:cNvSpPr>
          <p:nvPr>
            <p:ph type="subTitle" idx="1"/>
          </p:nvPr>
        </p:nvSpPr>
        <p:spPr>
          <a:xfrm>
            <a:off x="9429750" y="4991877"/>
            <a:ext cx="2532095" cy="868000"/>
          </a:xfrm>
        </p:spPr>
        <p:txBody>
          <a:bodyPr>
            <a:noAutofit/>
          </a:bodyPr>
          <a:lstStyle/>
          <a:p>
            <a:pPr algn="r"/>
            <a:r>
              <a:rPr lang="en-AU" sz="2400" b="1" cap="none" dirty="0">
                <a:solidFill>
                  <a:schemeClr val="tx1"/>
                </a:solidFill>
                <a:latin typeface="+mn-lt"/>
              </a:rPr>
              <a:t>Jaskeerat Singh</a:t>
            </a:r>
          </a:p>
          <a:p>
            <a:pPr algn="r"/>
            <a:r>
              <a:rPr lang="en-AU" sz="2400" b="1" cap="none" dirty="0">
                <a:solidFill>
                  <a:schemeClr val="tx1"/>
                </a:solidFill>
                <a:latin typeface="+mn-lt"/>
              </a:rPr>
              <a:t>47610039</a:t>
            </a:r>
          </a:p>
        </p:txBody>
      </p:sp>
    </p:spTree>
    <p:extLst>
      <p:ext uri="{BB962C8B-B14F-4D97-AF65-F5344CB8AC3E}">
        <p14:creationId xmlns:p14="http://schemas.microsoft.com/office/powerpoint/2010/main" val="2815809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01A209-BD90-BF42-0FDE-AE0DB8E0F768}"/>
              </a:ext>
            </a:extLst>
          </p:cNvPr>
          <p:cNvSpPr txBox="1"/>
          <p:nvPr/>
        </p:nvSpPr>
        <p:spPr>
          <a:xfrm>
            <a:off x="111966" y="123825"/>
            <a:ext cx="11952515" cy="646331"/>
          </a:xfrm>
          <a:prstGeom prst="rect">
            <a:avLst/>
          </a:prstGeom>
          <a:noFill/>
        </p:spPr>
        <p:txBody>
          <a:bodyPr wrap="square" rtlCol="0">
            <a:spAutoFit/>
          </a:bodyPr>
          <a:lstStyle/>
          <a:p>
            <a:r>
              <a:rPr lang="en-AU" sz="3600" b="1" dirty="0"/>
              <a:t>Proposed Solution</a:t>
            </a:r>
          </a:p>
        </p:txBody>
      </p:sp>
      <p:pic>
        <p:nvPicPr>
          <p:cNvPr id="7" name="Picture 6">
            <a:extLst>
              <a:ext uri="{FF2B5EF4-FFF2-40B4-BE49-F238E27FC236}">
                <a16:creationId xmlns:a16="http://schemas.microsoft.com/office/drawing/2014/main" id="{1AE48966-0519-7370-BD80-060D44EA4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15" y="1218847"/>
            <a:ext cx="11138170" cy="4420305"/>
          </a:xfrm>
          <a:prstGeom prst="rect">
            <a:avLst/>
          </a:prstGeom>
        </p:spPr>
      </p:pic>
    </p:spTree>
    <p:extLst>
      <p:ext uri="{BB962C8B-B14F-4D97-AF65-F5344CB8AC3E}">
        <p14:creationId xmlns:p14="http://schemas.microsoft.com/office/powerpoint/2010/main" val="1955889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55C44099-FE48-A10F-1E8B-888A42C34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251" y="2304310"/>
            <a:ext cx="7013643" cy="3898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DB1FBF-D0F4-6693-F631-D2DCB0FC6E40}"/>
              </a:ext>
            </a:extLst>
          </p:cNvPr>
          <p:cNvSpPr txBox="1"/>
          <p:nvPr/>
        </p:nvSpPr>
        <p:spPr>
          <a:xfrm>
            <a:off x="195943" y="912777"/>
            <a:ext cx="11798261" cy="1323439"/>
          </a:xfrm>
          <a:prstGeom prst="rect">
            <a:avLst/>
          </a:prstGeom>
          <a:noFill/>
        </p:spPr>
        <p:txBody>
          <a:bodyPr wrap="square" rtlCol="0">
            <a:spAutoFit/>
          </a:bodyPr>
          <a:lstStyle/>
          <a:p>
            <a:r>
              <a:rPr lang="en-IN" sz="2000" b="1" u="sng" dirty="0"/>
              <a:t>CHALLENGE 1</a:t>
            </a:r>
          </a:p>
          <a:p>
            <a:endParaRPr lang="en-IN" sz="2000" b="1" u="sng" dirty="0"/>
          </a:p>
          <a:p>
            <a:r>
              <a:rPr lang="en-IN" sz="2000" dirty="0"/>
              <a:t>If we try to </a:t>
            </a:r>
            <a:r>
              <a:rPr lang="en-IN" sz="2000" b="1" dirty="0"/>
              <a:t>read the data every 7 min </a:t>
            </a:r>
            <a:r>
              <a:rPr lang="en-IN" sz="2000" dirty="0"/>
              <a:t>using the API, we can expect a </a:t>
            </a:r>
            <a:r>
              <a:rPr lang="en-IN" sz="2000" b="1" dirty="0"/>
              <a:t>time delay of approximately 4 min </a:t>
            </a:r>
            <a:r>
              <a:rPr lang="en-IN" sz="2000" dirty="0"/>
              <a:t>between when the data became available and the moment it was fetched.</a:t>
            </a:r>
          </a:p>
        </p:txBody>
      </p:sp>
      <p:sp>
        <p:nvSpPr>
          <p:cNvPr id="6" name="TextBox 5">
            <a:extLst>
              <a:ext uri="{FF2B5EF4-FFF2-40B4-BE49-F238E27FC236}">
                <a16:creationId xmlns:a16="http://schemas.microsoft.com/office/drawing/2014/main" id="{5D010461-7193-5358-1331-4F6A8C222004}"/>
              </a:ext>
            </a:extLst>
          </p:cNvPr>
          <p:cNvSpPr txBox="1"/>
          <p:nvPr/>
        </p:nvSpPr>
        <p:spPr>
          <a:xfrm>
            <a:off x="195943" y="123825"/>
            <a:ext cx="5900057" cy="646331"/>
          </a:xfrm>
          <a:prstGeom prst="rect">
            <a:avLst/>
          </a:prstGeom>
          <a:noFill/>
        </p:spPr>
        <p:txBody>
          <a:bodyPr wrap="square" rtlCol="0">
            <a:spAutoFit/>
          </a:bodyPr>
          <a:lstStyle/>
          <a:p>
            <a:r>
              <a:rPr lang="en-AU" sz="3600" b="1" dirty="0"/>
              <a:t>Data Source Analysis</a:t>
            </a:r>
          </a:p>
        </p:txBody>
      </p:sp>
    </p:spTree>
    <p:extLst>
      <p:ext uri="{BB962C8B-B14F-4D97-AF65-F5344CB8AC3E}">
        <p14:creationId xmlns:p14="http://schemas.microsoft.com/office/powerpoint/2010/main" val="148530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09DBBE0-06B0-F780-804D-F52FC7150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912" y="147586"/>
            <a:ext cx="7722176" cy="42921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4F89AC-9D38-058F-D26E-4631D48A5E47}"/>
              </a:ext>
            </a:extLst>
          </p:cNvPr>
          <p:cNvSpPr txBox="1"/>
          <p:nvPr/>
        </p:nvSpPr>
        <p:spPr>
          <a:xfrm>
            <a:off x="201733" y="4620085"/>
            <a:ext cx="11788534" cy="1323439"/>
          </a:xfrm>
          <a:prstGeom prst="rect">
            <a:avLst/>
          </a:prstGeom>
          <a:noFill/>
        </p:spPr>
        <p:txBody>
          <a:bodyPr wrap="square" rtlCol="0">
            <a:spAutoFit/>
          </a:bodyPr>
          <a:lstStyle/>
          <a:p>
            <a:r>
              <a:rPr lang="en-IN" sz="2000" b="1" u="sng" dirty="0"/>
              <a:t>Solution</a:t>
            </a:r>
          </a:p>
          <a:p>
            <a:r>
              <a:rPr lang="en-IN" sz="2000" dirty="0"/>
              <a:t>Modify the code for fetching the data and introduce a variable time frame.</a:t>
            </a:r>
          </a:p>
          <a:p>
            <a:pPr marL="342900" indent="-342900">
              <a:buFont typeface="Arial" panose="020B0604020202020204" pitchFamily="34" charset="0"/>
              <a:buChar char="•"/>
            </a:pPr>
            <a:r>
              <a:rPr lang="en-IN" sz="2000" dirty="0"/>
              <a:t>Data is fetched every 1 min, If same block is returned then check every 30 sec</a:t>
            </a:r>
          </a:p>
          <a:p>
            <a:pPr marL="342900" indent="-342900">
              <a:buFont typeface="Arial" panose="020B0604020202020204" pitchFamily="34" charset="0"/>
              <a:buChar char="•"/>
            </a:pPr>
            <a:r>
              <a:rPr lang="en-IN" sz="2000" dirty="0"/>
              <a:t>Time delay reduced to 25 sec</a:t>
            </a:r>
          </a:p>
        </p:txBody>
      </p:sp>
    </p:spTree>
    <p:extLst>
      <p:ext uri="{BB962C8B-B14F-4D97-AF65-F5344CB8AC3E}">
        <p14:creationId xmlns:p14="http://schemas.microsoft.com/office/powerpoint/2010/main" val="20324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18BDE4-C41E-0440-2E89-A8A4621BF73A}"/>
              </a:ext>
            </a:extLst>
          </p:cNvPr>
          <p:cNvSpPr txBox="1"/>
          <p:nvPr/>
        </p:nvSpPr>
        <p:spPr>
          <a:xfrm>
            <a:off x="111967" y="123825"/>
            <a:ext cx="11840546" cy="646331"/>
          </a:xfrm>
          <a:prstGeom prst="rect">
            <a:avLst/>
          </a:prstGeom>
          <a:noFill/>
        </p:spPr>
        <p:txBody>
          <a:bodyPr wrap="square" rtlCol="0">
            <a:spAutoFit/>
          </a:bodyPr>
          <a:lstStyle/>
          <a:p>
            <a:r>
              <a:rPr lang="en-AU" sz="3600" b="1" dirty="0"/>
              <a:t>Storage Analysis</a:t>
            </a:r>
          </a:p>
        </p:txBody>
      </p:sp>
      <p:sp>
        <p:nvSpPr>
          <p:cNvPr id="5" name="TextBox 4">
            <a:extLst>
              <a:ext uri="{FF2B5EF4-FFF2-40B4-BE49-F238E27FC236}">
                <a16:creationId xmlns:a16="http://schemas.microsoft.com/office/drawing/2014/main" id="{871175B3-6876-40DB-61F6-949ADE19143F}"/>
              </a:ext>
            </a:extLst>
          </p:cNvPr>
          <p:cNvSpPr txBox="1"/>
          <p:nvPr/>
        </p:nvSpPr>
        <p:spPr>
          <a:xfrm>
            <a:off x="122825" y="849086"/>
            <a:ext cx="11988310" cy="1477328"/>
          </a:xfrm>
          <a:prstGeom prst="rect">
            <a:avLst/>
          </a:prstGeom>
          <a:noFill/>
        </p:spPr>
        <p:txBody>
          <a:bodyPr wrap="square" rtlCol="0">
            <a:spAutoFit/>
          </a:bodyPr>
          <a:lstStyle/>
          <a:p>
            <a:r>
              <a:rPr lang="en-IN" dirty="0"/>
              <a:t>For storing our pre-processed data, we had to choose a solution that fulfilled our project requirements</a:t>
            </a:r>
          </a:p>
          <a:p>
            <a:pPr marL="285750" indent="-285750">
              <a:buFont typeface="Arial" panose="020B0604020202020204" pitchFamily="34" charset="0"/>
              <a:buChar char="•"/>
            </a:pPr>
            <a:r>
              <a:rPr lang="en-IN" dirty="0"/>
              <a:t>Fast read and write capabilities</a:t>
            </a:r>
          </a:p>
          <a:p>
            <a:pPr marL="285750" indent="-285750">
              <a:buFont typeface="Arial" panose="020B0604020202020204" pitchFamily="34" charset="0"/>
              <a:buChar char="•"/>
            </a:pPr>
            <a:r>
              <a:rPr lang="en-IN" dirty="0"/>
              <a:t>Able to handle Big Data</a:t>
            </a:r>
          </a:p>
          <a:p>
            <a:pPr marL="285750" indent="-285750">
              <a:buFont typeface="Arial" panose="020B0604020202020204" pitchFamily="34" charset="0"/>
              <a:buChar char="•"/>
            </a:pPr>
            <a:r>
              <a:rPr lang="en-IN" dirty="0"/>
              <a:t>Able to merge with a real-time system</a:t>
            </a:r>
          </a:p>
          <a:p>
            <a:pPr marL="285750" indent="-285750">
              <a:buFont typeface="Arial" panose="020B0604020202020204" pitchFamily="34" charset="0"/>
              <a:buChar char="•"/>
            </a:pPr>
            <a:r>
              <a:rPr lang="en-IN" dirty="0"/>
              <a:t>Scalable and able to handle data updates without issues.</a:t>
            </a:r>
          </a:p>
        </p:txBody>
      </p:sp>
      <p:graphicFrame>
        <p:nvGraphicFramePr>
          <p:cNvPr id="6" name="Table 5">
            <a:extLst>
              <a:ext uri="{FF2B5EF4-FFF2-40B4-BE49-F238E27FC236}">
                <a16:creationId xmlns:a16="http://schemas.microsoft.com/office/drawing/2014/main" id="{9E07D5EB-A01A-746F-D795-E5A4F0680BD6}"/>
              </a:ext>
            </a:extLst>
          </p:cNvPr>
          <p:cNvGraphicFramePr>
            <a:graphicFrameLocks noGrp="1"/>
          </p:cNvGraphicFramePr>
          <p:nvPr>
            <p:extLst>
              <p:ext uri="{D42A27DB-BD31-4B8C-83A1-F6EECF244321}">
                <p14:modId xmlns:p14="http://schemas.microsoft.com/office/powerpoint/2010/main" val="3152580995"/>
              </p:ext>
            </p:extLst>
          </p:nvPr>
        </p:nvGraphicFramePr>
        <p:xfrm>
          <a:off x="233265" y="2595119"/>
          <a:ext cx="11719248" cy="3552620"/>
        </p:xfrm>
        <a:graphic>
          <a:graphicData uri="http://schemas.openxmlformats.org/drawingml/2006/table">
            <a:tbl>
              <a:tblPr firstRow="1" firstCol="1" bandRow="1">
                <a:tableStyleId>{EB9631B5-78F2-41C9-869B-9F39066F8104}</a:tableStyleId>
              </a:tblPr>
              <a:tblGrid>
                <a:gridCol w="1819174">
                  <a:extLst>
                    <a:ext uri="{9D8B030D-6E8A-4147-A177-3AD203B41FA5}">
                      <a16:colId xmlns:a16="http://schemas.microsoft.com/office/drawing/2014/main" val="1061472715"/>
                    </a:ext>
                  </a:extLst>
                </a:gridCol>
                <a:gridCol w="4936190">
                  <a:extLst>
                    <a:ext uri="{9D8B030D-6E8A-4147-A177-3AD203B41FA5}">
                      <a16:colId xmlns:a16="http://schemas.microsoft.com/office/drawing/2014/main" val="2149484464"/>
                    </a:ext>
                  </a:extLst>
                </a:gridCol>
                <a:gridCol w="4963884">
                  <a:extLst>
                    <a:ext uri="{9D8B030D-6E8A-4147-A177-3AD203B41FA5}">
                      <a16:colId xmlns:a16="http://schemas.microsoft.com/office/drawing/2014/main" val="26915419"/>
                    </a:ext>
                  </a:extLst>
                </a:gridCol>
              </a:tblGrid>
              <a:tr h="400008">
                <a:tc>
                  <a:txBody>
                    <a:bodyPr/>
                    <a:lstStyle/>
                    <a:p>
                      <a:pPr algn="ctr"/>
                      <a:r>
                        <a:rPr lang="en-IN"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IN" dirty="0"/>
                        <a:t>SQL Database (MySQL)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5000"/>
                      </a:schemeClr>
                    </a:solidFill>
                  </a:tcPr>
                </a:tc>
                <a:tc>
                  <a:txBody>
                    <a:bodyPr/>
                    <a:lstStyle/>
                    <a:p>
                      <a:pPr algn="ctr"/>
                      <a:r>
                        <a:rPr lang="en-IN" dirty="0"/>
                        <a:t>NOSQL Database (Neo4j)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25000"/>
                      </a:schemeClr>
                    </a:solidFill>
                  </a:tcPr>
                </a:tc>
                <a:extLst>
                  <a:ext uri="{0D108BD9-81ED-4DB2-BD59-A6C34878D82A}">
                    <a16:rowId xmlns:a16="http://schemas.microsoft.com/office/drawing/2014/main" val="1301228044"/>
                  </a:ext>
                </a:extLst>
              </a:tr>
              <a:tr h="592292">
                <a:tc>
                  <a:txBody>
                    <a:bodyPr/>
                    <a:lstStyle/>
                    <a:p>
                      <a:pPr algn="ctr"/>
                      <a:r>
                        <a:rPr lang="en-IN" dirty="0"/>
                        <a:t>Read</a:t>
                      </a:r>
                    </a:p>
                    <a:p>
                      <a:pPr algn="ctr"/>
                      <a:r>
                        <a:rPr lang="en-IN" dirty="0"/>
                        <a:t>Performance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IN" dirty="0"/>
                        <a:t>Join operations ↑</a:t>
                      </a:r>
                    </a:p>
                    <a:p>
                      <a:pPr algn="ctr"/>
                      <a:r>
                        <a:rPr lang="en-IN" dirty="0"/>
                        <a:t>read performance ↓</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No join operations</a:t>
                      </a:r>
                      <a:br>
                        <a:rPr lang="en-IN" dirty="0"/>
                      </a:br>
                      <a:r>
                        <a:rPr lang="en-IN" dirty="0"/>
                        <a:t>Relationships are stored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1722941497"/>
                  </a:ext>
                </a:extLst>
              </a:tr>
              <a:tr h="592292">
                <a:tc>
                  <a:txBody>
                    <a:bodyPr/>
                    <a:lstStyle/>
                    <a:p>
                      <a:pPr algn="ctr"/>
                      <a:r>
                        <a:rPr lang="en-IN" dirty="0"/>
                        <a:t>Write</a:t>
                      </a:r>
                    </a:p>
                    <a:p>
                      <a:pPr algn="ctr"/>
                      <a:r>
                        <a:rPr lang="en-IN" dirty="0"/>
                        <a:t>Performance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dirty="0"/>
                        <a:t>Ease of handling big transactions</a:t>
                      </a:r>
                      <a:endParaRPr lang="en-IN"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Relationship complexity ↑</a:t>
                      </a:r>
                      <a:br>
                        <a:rPr lang="en-IN" dirty="0"/>
                      </a:br>
                      <a:r>
                        <a:rPr lang="en-IN" dirty="0"/>
                        <a:t>write performance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93305367"/>
                  </a:ext>
                </a:extLst>
              </a:tr>
              <a:tr h="592292">
                <a:tc>
                  <a:txBody>
                    <a:bodyPr/>
                    <a:lstStyle/>
                    <a:p>
                      <a:pPr algn="ctr"/>
                      <a:r>
                        <a:rPr lang="en-IN" dirty="0"/>
                        <a:t>Schema</a:t>
                      </a:r>
                    </a:p>
                    <a:p>
                      <a:pPr algn="ctr"/>
                      <a:r>
                        <a:rPr lang="en-IN" dirty="0"/>
                        <a:t>Update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IN" dirty="0"/>
                        <a:t>Rigid Schema</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Highly flexible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1921817321"/>
                  </a:ext>
                </a:extLst>
              </a:tr>
              <a:tr h="592292">
                <a:tc>
                  <a:txBody>
                    <a:bodyPr/>
                    <a:lstStyle/>
                    <a:p>
                      <a:pPr algn="ctr"/>
                      <a:r>
                        <a:rPr lang="en-IN" dirty="0"/>
                        <a:t>Join Queries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IN" dirty="0"/>
                        <a:t>Complexity of joins ↑</a:t>
                      </a:r>
                    </a:p>
                    <a:p>
                      <a:pPr algn="ctr"/>
                      <a:r>
                        <a:rPr lang="en-IN" dirty="0"/>
                        <a:t>Join performance ↓</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No need of join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3873647703"/>
                  </a:ext>
                </a:extLst>
              </a:tr>
              <a:tr h="592292">
                <a:tc>
                  <a:txBody>
                    <a:bodyPr/>
                    <a:lstStyle/>
                    <a:p>
                      <a:pPr algn="ctr"/>
                      <a:r>
                        <a:rPr lang="en-IN" dirty="0"/>
                        <a:t>Scalability</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IN" dirty="0"/>
                        <a:t>Vertically scalable</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dirty="0"/>
                        <a:t>Horizontally scalable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762229980"/>
                  </a:ext>
                </a:extLst>
              </a:tr>
            </a:tbl>
          </a:graphicData>
        </a:graphic>
      </p:graphicFrame>
    </p:spTree>
    <p:extLst>
      <p:ext uri="{BB962C8B-B14F-4D97-AF65-F5344CB8AC3E}">
        <p14:creationId xmlns:p14="http://schemas.microsoft.com/office/powerpoint/2010/main" val="415905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6980722-26F4-338B-CBE8-A8F09FFC9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372" y="1632387"/>
            <a:ext cx="7917256" cy="4624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41B487-AFA2-11DF-A749-0CC4AA097264}"/>
              </a:ext>
            </a:extLst>
          </p:cNvPr>
          <p:cNvSpPr txBox="1"/>
          <p:nvPr/>
        </p:nvSpPr>
        <p:spPr>
          <a:xfrm>
            <a:off x="175098" y="155059"/>
            <a:ext cx="11838562" cy="1477328"/>
          </a:xfrm>
          <a:prstGeom prst="rect">
            <a:avLst/>
          </a:prstGeom>
          <a:noFill/>
        </p:spPr>
        <p:txBody>
          <a:bodyPr wrap="square" rtlCol="0">
            <a:spAutoFit/>
          </a:bodyPr>
          <a:lstStyle/>
          <a:p>
            <a:r>
              <a:rPr lang="en-IN" sz="1800" b="1" u="sng" dirty="0"/>
              <a:t>CHALLENGE 2</a:t>
            </a:r>
          </a:p>
          <a:p>
            <a:endParaRPr lang="en-IN" dirty="0"/>
          </a:p>
          <a:p>
            <a:pPr marL="285750" indent="-285750">
              <a:buFont typeface="Arial" panose="020B0604020202020204" pitchFamily="34" charset="0"/>
              <a:buChar char="•"/>
            </a:pPr>
            <a:r>
              <a:rPr lang="en-IN" dirty="0"/>
              <a:t>Vin and Vout define the money flow through a bitcoin node. </a:t>
            </a:r>
          </a:p>
          <a:p>
            <a:pPr marL="285750" indent="-285750">
              <a:buFont typeface="Arial" panose="020B0604020202020204" pitchFamily="34" charset="0"/>
              <a:buChar char="•"/>
            </a:pPr>
            <a:r>
              <a:rPr lang="en-IN" dirty="0"/>
              <a:t>Vin define the sub-transaction (money) coming from an address </a:t>
            </a:r>
          </a:p>
          <a:p>
            <a:pPr marL="285750" indent="-285750">
              <a:buFont typeface="Arial" panose="020B0604020202020204" pitchFamily="34" charset="0"/>
              <a:buChar char="•"/>
            </a:pPr>
            <a:r>
              <a:rPr lang="en-IN" dirty="0"/>
              <a:t>Vout define sub-transaction (money) going out to an address. </a:t>
            </a:r>
          </a:p>
        </p:txBody>
      </p:sp>
    </p:spTree>
    <p:extLst>
      <p:ext uri="{BB962C8B-B14F-4D97-AF65-F5344CB8AC3E}">
        <p14:creationId xmlns:p14="http://schemas.microsoft.com/office/powerpoint/2010/main" val="219530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41B487-AFA2-11DF-A749-0CC4AA097264}"/>
              </a:ext>
            </a:extLst>
          </p:cNvPr>
          <p:cNvSpPr txBox="1"/>
          <p:nvPr/>
        </p:nvSpPr>
        <p:spPr>
          <a:xfrm>
            <a:off x="7693093" y="1176823"/>
            <a:ext cx="4318450" cy="3693319"/>
          </a:xfrm>
          <a:prstGeom prst="rect">
            <a:avLst/>
          </a:prstGeom>
          <a:noFill/>
        </p:spPr>
        <p:txBody>
          <a:bodyPr wrap="square" rtlCol="0">
            <a:spAutoFit/>
          </a:bodyPr>
          <a:lstStyle/>
          <a:p>
            <a:r>
              <a:rPr lang="en-IN" b="1" u="sng" dirty="0"/>
              <a:t>Solution</a:t>
            </a:r>
          </a:p>
          <a:p>
            <a:r>
              <a:rPr lang="en-IN" dirty="0"/>
              <a:t>Loaded both Neo4j and MySQL database with 100 blocks of data. </a:t>
            </a:r>
          </a:p>
          <a:p>
            <a:endParaRPr lang="en-IN" dirty="0"/>
          </a:p>
          <a:p>
            <a:r>
              <a:rPr lang="en-IN" dirty="0"/>
              <a:t>Read Transaction -  “0372b2d0c9c5386068120eaf411f181639ad56b3fc76ba6bef655ceb858ff882” with 229 Vin’s and 456 Vout’s</a:t>
            </a:r>
          </a:p>
          <a:p>
            <a:endParaRPr lang="en-IN" dirty="0"/>
          </a:p>
          <a:p>
            <a:r>
              <a:rPr lang="en-IN" b="1" u="sng" dirty="0"/>
              <a:t>METRICS</a:t>
            </a:r>
            <a:endParaRPr lang="en-IN" dirty="0"/>
          </a:p>
          <a:p>
            <a:r>
              <a:rPr lang="en-IN" b="1" dirty="0"/>
              <a:t>Time of Retrieval (Not Indexed / Indexed)</a:t>
            </a:r>
          </a:p>
          <a:p>
            <a:r>
              <a:rPr lang="en-IN" dirty="0"/>
              <a:t>Neo4j –  2.8 seconds / 8 milli seconds</a:t>
            </a:r>
          </a:p>
          <a:p>
            <a:r>
              <a:rPr lang="en-IN" dirty="0"/>
              <a:t>MySQL – 3.6 seconds / 16 milli seconds</a:t>
            </a:r>
          </a:p>
        </p:txBody>
      </p:sp>
      <p:pic>
        <p:nvPicPr>
          <p:cNvPr id="4098" name="Picture 2">
            <a:extLst>
              <a:ext uri="{FF2B5EF4-FFF2-40B4-BE49-F238E27FC236}">
                <a16:creationId xmlns:a16="http://schemas.microsoft.com/office/drawing/2014/main" id="{552BF18E-1F4C-B3EF-93D9-3D3A681C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7" y="922730"/>
            <a:ext cx="7193109" cy="420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83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FCCC9-132C-A41A-F700-2CC946440001}"/>
              </a:ext>
            </a:extLst>
          </p:cNvPr>
          <p:cNvSpPr txBox="1"/>
          <p:nvPr/>
        </p:nvSpPr>
        <p:spPr>
          <a:xfrm>
            <a:off x="111966" y="123825"/>
            <a:ext cx="11952515" cy="646331"/>
          </a:xfrm>
          <a:prstGeom prst="rect">
            <a:avLst/>
          </a:prstGeom>
          <a:noFill/>
        </p:spPr>
        <p:txBody>
          <a:bodyPr wrap="square" rtlCol="0">
            <a:spAutoFit/>
          </a:bodyPr>
          <a:lstStyle/>
          <a:p>
            <a:r>
              <a:rPr lang="en-AU" sz="3600" b="1" dirty="0"/>
              <a:t>KAFKA - Pub Sub Delivery</a:t>
            </a:r>
          </a:p>
        </p:txBody>
      </p:sp>
      <p:pic>
        <p:nvPicPr>
          <p:cNvPr id="4" name="Picture 3">
            <a:extLst>
              <a:ext uri="{FF2B5EF4-FFF2-40B4-BE49-F238E27FC236}">
                <a16:creationId xmlns:a16="http://schemas.microsoft.com/office/drawing/2014/main" id="{4BCCD66F-2362-37C5-54B7-249A7C75C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533" y="892059"/>
            <a:ext cx="8555379" cy="3454491"/>
          </a:xfrm>
          <a:prstGeom prst="rect">
            <a:avLst/>
          </a:prstGeom>
        </p:spPr>
      </p:pic>
      <p:sp>
        <p:nvSpPr>
          <p:cNvPr id="5" name="TextBox 4">
            <a:extLst>
              <a:ext uri="{FF2B5EF4-FFF2-40B4-BE49-F238E27FC236}">
                <a16:creationId xmlns:a16="http://schemas.microsoft.com/office/drawing/2014/main" id="{FFB77194-391A-A270-458F-9C832494010F}"/>
              </a:ext>
            </a:extLst>
          </p:cNvPr>
          <p:cNvSpPr txBox="1"/>
          <p:nvPr/>
        </p:nvSpPr>
        <p:spPr>
          <a:xfrm>
            <a:off x="439366" y="4468453"/>
            <a:ext cx="11313268" cy="1754326"/>
          </a:xfrm>
          <a:prstGeom prst="rect">
            <a:avLst/>
          </a:prstGeom>
          <a:noFill/>
        </p:spPr>
        <p:txBody>
          <a:bodyPr wrap="square" rtlCol="0">
            <a:spAutoFit/>
          </a:bodyPr>
          <a:lstStyle/>
          <a:p>
            <a:r>
              <a:rPr lang="en-IN" sz="1800" b="1" u="sng" dirty="0"/>
              <a:t>CHALLENGE 3</a:t>
            </a:r>
          </a:p>
          <a:p>
            <a:endParaRPr lang="en-IN" dirty="0"/>
          </a:p>
          <a:p>
            <a:r>
              <a:rPr lang="en-IN" dirty="0"/>
              <a:t>After the data has been received from the API, we need to pass it across three different processes – </a:t>
            </a:r>
          </a:p>
          <a:p>
            <a:pPr marL="285750" indent="-285750">
              <a:buFont typeface="Arial" panose="020B0604020202020204" pitchFamily="34" charset="0"/>
              <a:buChar char="•"/>
            </a:pPr>
            <a:r>
              <a:rPr lang="en-IN" dirty="0"/>
              <a:t>Storage into Clean Database</a:t>
            </a:r>
          </a:p>
          <a:p>
            <a:pPr marL="285750" indent="-285750">
              <a:buFont typeface="Arial" panose="020B0604020202020204" pitchFamily="34" charset="0"/>
              <a:buChar char="•"/>
            </a:pPr>
            <a:r>
              <a:rPr lang="en-IN" dirty="0"/>
              <a:t>Storage into Processed Database + Supervised ML</a:t>
            </a:r>
          </a:p>
          <a:p>
            <a:pPr marL="285750" indent="-285750">
              <a:buFont typeface="Arial" panose="020B0604020202020204" pitchFamily="34" charset="0"/>
              <a:buChar char="•"/>
            </a:pPr>
            <a:r>
              <a:rPr lang="en-IN" dirty="0"/>
              <a:t>Anomaly Detection (unsupervised ML)</a:t>
            </a:r>
          </a:p>
        </p:txBody>
      </p:sp>
    </p:spTree>
    <p:extLst>
      <p:ext uri="{BB962C8B-B14F-4D97-AF65-F5344CB8AC3E}">
        <p14:creationId xmlns:p14="http://schemas.microsoft.com/office/powerpoint/2010/main" val="380749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FCCC9-132C-A41A-F700-2CC946440001}"/>
              </a:ext>
            </a:extLst>
          </p:cNvPr>
          <p:cNvSpPr txBox="1"/>
          <p:nvPr/>
        </p:nvSpPr>
        <p:spPr>
          <a:xfrm>
            <a:off x="111966" y="123825"/>
            <a:ext cx="11952515" cy="646331"/>
          </a:xfrm>
          <a:prstGeom prst="rect">
            <a:avLst/>
          </a:prstGeom>
          <a:noFill/>
        </p:spPr>
        <p:txBody>
          <a:bodyPr wrap="square" rtlCol="0">
            <a:spAutoFit/>
          </a:bodyPr>
          <a:lstStyle/>
          <a:p>
            <a:r>
              <a:rPr lang="en-AU" sz="3600" b="1" dirty="0"/>
              <a:t>KAFKA - Pub Sub Delivery</a:t>
            </a:r>
          </a:p>
        </p:txBody>
      </p:sp>
      <p:sp>
        <p:nvSpPr>
          <p:cNvPr id="6" name="TextBox 5">
            <a:extLst>
              <a:ext uri="{FF2B5EF4-FFF2-40B4-BE49-F238E27FC236}">
                <a16:creationId xmlns:a16="http://schemas.microsoft.com/office/drawing/2014/main" id="{A19EAEC8-06D9-AE5A-C050-76F9C006AD5F}"/>
              </a:ext>
            </a:extLst>
          </p:cNvPr>
          <p:cNvSpPr txBox="1"/>
          <p:nvPr/>
        </p:nvSpPr>
        <p:spPr>
          <a:xfrm>
            <a:off x="257518" y="4317885"/>
            <a:ext cx="11676963" cy="1477328"/>
          </a:xfrm>
          <a:prstGeom prst="rect">
            <a:avLst/>
          </a:prstGeom>
          <a:noFill/>
        </p:spPr>
        <p:txBody>
          <a:bodyPr wrap="square" rtlCol="0">
            <a:spAutoFit/>
          </a:bodyPr>
          <a:lstStyle/>
          <a:p>
            <a:r>
              <a:rPr lang="en-IN" dirty="0"/>
              <a:t>Passing the same data across the 3 separate systems one by one when there is a lot of variability like time variance, size variance and non scalable system causes a lot of overhead work.</a:t>
            </a:r>
          </a:p>
          <a:p>
            <a:br>
              <a:rPr lang="en-IN" dirty="0"/>
            </a:br>
            <a:r>
              <a:rPr lang="en-IN" dirty="0"/>
              <a:t>To mitigate this, we decided to use KAFKA which handles parallel processing, automatic distribution of work, delivery of data and connection to different systems.</a:t>
            </a:r>
          </a:p>
        </p:txBody>
      </p:sp>
      <p:pic>
        <p:nvPicPr>
          <p:cNvPr id="5122" name="Picture 2" descr="Exploring Partitions and Consumer Groups in Apache Kafka">
            <a:extLst>
              <a:ext uri="{FF2B5EF4-FFF2-40B4-BE49-F238E27FC236}">
                <a16:creationId xmlns:a16="http://schemas.microsoft.com/office/drawing/2014/main" id="{5736A1DA-200E-968D-DEB9-BA251BA4D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079" y="1062787"/>
            <a:ext cx="4589447" cy="30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49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EE967-C702-8DD6-ABEC-519AF67A656D}"/>
              </a:ext>
            </a:extLst>
          </p:cNvPr>
          <p:cNvSpPr txBox="1"/>
          <p:nvPr/>
        </p:nvSpPr>
        <p:spPr>
          <a:xfrm>
            <a:off x="111966" y="123825"/>
            <a:ext cx="11952515" cy="646331"/>
          </a:xfrm>
          <a:prstGeom prst="rect">
            <a:avLst/>
          </a:prstGeom>
          <a:noFill/>
        </p:spPr>
        <p:txBody>
          <a:bodyPr wrap="square" rtlCol="0">
            <a:spAutoFit/>
          </a:bodyPr>
          <a:lstStyle/>
          <a:p>
            <a:r>
              <a:rPr lang="en-AU" sz="3600" b="1" dirty="0"/>
              <a:t>KAFKA Clean Consumer Analysis</a:t>
            </a:r>
          </a:p>
        </p:txBody>
      </p:sp>
      <p:sp>
        <p:nvSpPr>
          <p:cNvPr id="3" name="TextBox 2">
            <a:extLst>
              <a:ext uri="{FF2B5EF4-FFF2-40B4-BE49-F238E27FC236}">
                <a16:creationId xmlns:a16="http://schemas.microsoft.com/office/drawing/2014/main" id="{D341DA4A-8610-9E25-B016-BDAEA90BEA9E}"/>
              </a:ext>
            </a:extLst>
          </p:cNvPr>
          <p:cNvSpPr txBox="1"/>
          <p:nvPr/>
        </p:nvSpPr>
        <p:spPr>
          <a:xfrm>
            <a:off x="270588" y="886408"/>
            <a:ext cx="11569959" cy="4247317"/>
          </a:xfrm>
          <a:prstGeom prst="rect">
            <a:avLst/>
          </a:prstGeom>
          <a:noFill/>
        </p:spPr>
        <p:txBody>
          <a:bodyPr wrap="square" rtlCol="0">
            <a:spAutoFit/>
          </a:bodyPr>
          <a:lstStyle/>
          <a:p>
            <a:r>
              <a:rPr lang="en-IN" dirty="0"/>
              <a:t>After the data has been received from the API, we needed to pre-process and store the data according to the defined relationship schema and </a:t>
            </a:r>
            <a:r>
              <a:rPr lang="en-IN" b="1" dirty="0"/>
              <a:t>store every information in the Neo4j</a:t>
            </a:r>
            <a:r>
              <a:rPr lang="en-IN" dirty="0"/>
              <a:t>. Our aim was to store data in the block under 7 min.</a:t>
            </a:r>
          </a:p>
          <a:p>
            <a:endParaRPr lang="en-IN" dirty="0"/>
          </a:p>
          <a:p>
            <a:r>
              <a:rPr lang="en-IN" b="1" u="sng" dirty="0"/>
              <a:t>Performance Testing</a:t>
            </a:r>
          </a:p>
          <a:p>
            <a:pPr marL="285750" indent="-285750">
              <a:buFont typeface="Arial" panose="020B0604020202020204" pitchFamily="34" charset="0"/>
              <a:buChar char="•"/>
            </a:pPr>
            <a:r>
              <a:rPr lang="en-IN" dirty="0"/>
              <a:t>We considered the largest block of data consisting of approximately 7300 transactions.</a:t>
            </a:r>
          </a:p>
          <a:p>
            <a:pPr marL="285750" indent="-285750">
              <a:buFont typeface="Arial" panose="020B0604020202020204" pitchFamily="34" charset="0"/>
              <a:buChar char="•"/>
            </a:pPr>
            <a:r>
              <a:rPr lang="en-US" dirty="0"/>
              <a:t>The analysis was done on a machine with 8 cores and 16gb of ram. At ideal it had a CPU usage of 10% with a ram usage of 9gb</a:t>
            </a:r>
          </a:p>
          <a:p>
            <a:endParaRPr lang="en-US" dirty="0"/>
          </a:p>
          <a:p>
            <a:r>
              <a:rPr lang="en-US" b="1" u="sng" dirty="0"/>
              <a:t>Base Run</a:t>
            </a:r>
          </a:p>
          <a:p>
            <a:r>
              <a:rPr lang="en-US" dirty="0"/>
              <a:t>The process took approximately 5 min 50 sec to push data into neo4j. The CPU usage was 40% with 9.5gb ram usage.</a:t>
            </a:r>
          </a:p>
          <a:p>
            <a:endParaRPr lang="en-US" dirty="0"/>
          </a:p>
          <a:p>
            <a:r>
              <a:rPr lang="en-US" b="1" u="sng" dirty="0"/>
              <a:t>Problem Definition – Challenge 4</a:t>
            </a:r>
          </a:p>
          <a:p>
            <a:r>
              <a:rPr lang="en-US" dirty="0"/>
              <a:t>In our defined system, the whole list of incoming transactions should have been processed from fetching through API to unsupervised analysis in 7 min. These block of transactions were itself taking 5min 50sec.</a:t>
            </a:r>
          </a:p>
          <a:p>
            <a:endParaRPr lang="en-US" dirty="0"/>
          </a:p>
        </p:txBody>
      </p:sp>
    </p:spTree>
    <p:extLst>
      <p:ext uri="{BB962C8B-B14F-4D97-AF65-F5344CB8AC3E}">
        <p14:creationId xmlns:p14="http://schemas.microsoft.com/office/powerpoint/2010/main" val="246215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3EFB2-8A25-F891-9A60-27AF7FE1988C}"/>
              </a:ext>
            </a:extLst>
          </p:cNvPr>
          <p:cNvSpPr txBox="1"/>
          <p:nvPr/>
        </p:nvSpPr>
        <p:spPr>
          <a:xfrm>
            <a:off x="727788" y="233265"/>
            <a:ext cx="10496939" cy="1200329"/>
          </a:xfrm>
          <a:prstGeom prst="rect">
            <a:avLst/>
          </a:prstGeom>
          <a:noFill/>
        </p:spPr>
        <p:txBody>
          <a:bodyPr wrap="square" rtlCol="0">
            <a:spAutoFit/>
          </a:bodyPr>
          <a:lstStyle/>
          <a:p>
            <a:pPr marL="0" indent="0">
              <a:buNone/>
            </a:pPr>
            <a:r>
              <a:rPr lang="en-US" sz="1800" b="1" u="sng" dirty="0">
                <a:solidFill>
                  <a:srgbClr val="000000"/>
                </a:solidFill>
              </a:rPr>
              <a:t>Proposed Solution</a:t>
            </a:r>
            <a:r>
              <a:rPr lang="en-US" sz="1800" b="1" dirty="0">
                <a:solidFill>
                  <a:srgbClr val="000000"/>
                </a:solidFill>
              </a:rPr>
              <a:t> - </a:t>
            </a:r>
            <a:r>
              <a:rPr lang="en-US" sz="1800" dirty="0">
                <a:solidFill>
                  <a:srgbClr val="000000"/>
                </a:solidFill>
              </a:rPr>
              <a:t>To reduce the time limit, various techniques were tested:</a:t>
            </a:r>
            <a:endParaRPr lang="en-US" sz="1800" b="1" u="sng" dirty="0">
              <a:solidFill>
                <a:srgbClr val="000000"/>
              </a:solidFill>
            </a:endParaRPr>
          </a:p>
          <a:p>
            <a:pPr marL="285750" indent="-285750">
              <a:buFont typeface="Arial" panose="020B0604020202020204" pitchFamily="34" charset="0"/>
              <a:buChar char="•"/>
            </a:pPr>
            <a:r>
              <a:rPr lang="en-US" sz="1800" dirty="0">
                <a:solidFill>
                  <a:srgbClr val="000000"/>
                </a:solidFill>
              </a:rPr>
              <a:t>Parallel processing - Increasing number of KAFKA consumers in the consumer group</a:t>
            </a:r>
          </a:p>
          <a:p>
            <a:pPr marL="285750" indent="-285750">
              <a:buFont typeface="Arial" panose="020B0604020202020204" pitchFamily="34" charset="0"/>
              <a:buChar char="•"/>
            </a:pPr>
            <a:r>
              <a:rPr lang="en-US" sz="1800" dirty="0">
                <a:solidFill>
                  <a:srgbClr val="000000"/>
                </a:solidFill>
              </a:rPr>
              <a:t>Code &amp; Query optimization – Combining creation and relationship Queries</a:t>
            </a:r>
          </a:p>
          <a:p>
            <a:pPr marL="285750" indent="-285750">
              <a:buFont typeface="Arial" panose="020B0604020202020204" pitchFamily="34" charset="0"/>
              <a:buChar char="•"/>
            </a:pPr>
            <a:r>
              <a:rPr lang="en-US" sz="1800" dirty="0">
                <a:solidFill>
                  <a:srgbClr val="000000"/>
                </a:solidFill>
              </a:rPr>
              <a:t>Indexing – Creating index on transaction, block and address nodes in neo4j</a:t>
            </a:r>
          </a:p>
        </p:txBody>
      </p:sp>
      <p:graphicFrame>
        <p:nvGraphicFramePr>
          <p:cNvPr id="3" name="Table 2">
            <a:extLst>
              <a:ext uri="{FF2B5EF4-FFF2-40B4-BE49-F238E27FC236}">
                <a16:creationId xmlns:a16="http://schemas.microsoft.com/office/drawing/2014/main" id="{5D60A080-D394-7C28-2BD3-D4C7E1014960}"/>
              </a:ext>
            </a:extLst>
          </p:cNvPr>
          <p:cNvGraphicFramePr>
            <a:graphicFrameLocks noGrp="1"/>
          </p:cNvGraphicFramePr>
          <p:nvPr>
            <p:extLst>
              <p:ext uri="{D42A27DB-BD31-4B8C-83A1-F6EECF244321}">
                <p14:modId xmlns:p14="http://schemas.microsoft.com/office/powerpoint/2010/main" val="4097573954"/>
              </p:ext>
            </p:extLst>
          </p:nvPr>
        </p:nvGraphicFramePr>
        <p:xfrm>
          <a:off x="727788" y="1537693"/>
          <a:ext cx="10365422" cy="2595880"/>
        </p:xfrm>
        <a:graphic>
          <a:graphicData uri="http://schemas.openxmlformats.org/drawingml/2006/table">
            <a:tbl>
              <a:tblPr firstRow="1" bandRow="1">
                <a:tableStyleId>{EB344D84-9AFB-497E-A393-DC336BA19D2E}</a:tableStyleId>
              </a:tblPr>
              <a:tblGrid>
                <a:gridCol w="4159929">
                  <a:extLst>
                    <a:ext uri="{9D8B030D-6E8A-4147-A177-3AD203B41FA5}">
                      <a16:colId xmlns:a16="http://schemas.microsoft.com/office/drawing/2014/main" val="846482516"/>
                    </a:ext>
                  </a:extLst>
                </a:gridCol>
                <a:gridCol w="1384917">
                  <a:extLst>
                    <a:ext uri="{9D8B030D-6E8A-4147-A177-3AD203B41FA5}">
                      <a16:colId xmlns:a16="http://schemas.microsoft.com/office/drawing/2014/main" val="4266782895"/>
                    </a:ext>
                  </a:extLst>
                </a:gridCol>
                <a:gridCol w="1624613">
                  <a:extLst>
                    <a:ext uri="{9D8B030D-6E8A-4147-A177-3AD203B41FA5}">
                      <a16:colId xmlns:a16="http://schemas.microsoft.com/office/drawing/2014/main" val="2203528848"/>
                    </a:ext>
                  </a:extLst>
                </a:gridCol>
                <a:gridCol w="1660125">
                  <a:extLst>
                    <a:ext uri="{9D8B030D-6E8A-4147-A177-3AD203B41FA5}">
                      <a16:colId xmlns:a16="http://schemas.microsoft.com/office/drawing/2014/main" val="3437833810"/>
                    </a:ext>
                  </a:extLst>
                </a:gridCol>
                <a:gridCol w="1535838">
                  <a:extLst>
                    <a:ext uri="{9D8B030D-6E8A-4147-A177-3AD203B41FA5}">
                      <a16:colId xmlns:a16="http://schemas.microsoft.com/office/drawing/2014/main" val="1654522060"/>
                    </a:ext>
                  </a:extLst>
                </a:gridCol>
              </a:tblGrid>
              <a:tr h="370840">
                <a:tc>
                  <a:txBody>
                    <a:bodyPr/>
                    <a:lstStyle/>
                    <a:p>
                      <a:pPr algn="ctr"/>
                      <a:r>
                        <a:rPr lang="en-IN" dirty="0"/>
                        <a:t>Method (Average of 5 runs)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Consumers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Time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CPU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RAM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44239219"/>
                  </a:ext>
                </a:extLst>
              </a:tr>
              <a:tr h="370840">
                <a:tc>
                  <a:txBody>
                    <a:bodyPr/>
                    <a:lstStyle/>
                    <a:p>
                      <a:pPr algn="ctr"/>
                      <a:r>
                        <a:rPr lang="en-IN" dirty="0"/>
                        <a:t>Basic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5min 50sec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40%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9.5GB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69291747"/>
                  </a:ext>
                </a:extLst>
              </a:tr>
              <a:tr h="370840">
                <a:tc>
                  <a:txBody>
                    <a:bodyPr/>
                    <a:lstStyle/>
                    <a:p>
                      <a:pPr algn="ctr"/>
                      <a:r>
                        <a:rPr lang="en-IN" dirty="0"/>
                        <a:t>Basic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3min 20sec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55%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3178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Basic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4</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1min 50sec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85%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9.8GB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28011200"/>
                  </a:ext>
                </a:extLst>
              </a:tr>
              <a:tr h="370840">
                <a:tc>
                  <a:txBody>
                    <a:bodyPr/>
                    <a:lstStyle/>
                    <a:p>
                      <a:pPr algn="ctr"/>
                      <a:r>
                        <a:rPr lang="en-IN" dirty="0"/>
                        <a:t>Optimized Code &amp;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5min 10sec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35%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9.4GB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31826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Optimized Code &amp;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2min 40sec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50%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9.4GB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76813"/>
                  </a:ext>
                </a:extLst>
              </a:tr>
              <a:tr h="370840">
                <a:tc>
                  <a:txBody>
                    <a:bodyPr/>
                    <a:lstStyle/>
                    <a:p>
                      <a:pPr algn="ctr"/>
                      <a:r>
                        <a:rPr lang="en-IN" dirty="0"/>
                        <a:t>Optimized Code &amp; Queries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4</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2min 10sec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80%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9.7GB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12768314"/>
                  </a:ext>
                </a:extLst>
              </a:tr>
            </a:tbl>
          </a:graphicData>
        </a:graphic>
      </p:graphicFrame>
      <p:graphicFrame>
        <p:nvGraphicFramePr>
          <p:cNvPr id="4" name="Table 3">
            <a:extLst>
              <a:ext uri="{FF2B5EF4-FFF2-40B4-BE49-F238E27FC236}">
                <a16:creationId xmlns:a16="http://schemas.microsoft.com/office/drawing/2014/main" id="{6E7E9EC4-EFE3-2CE1-02C0-B6C204634965}"/>
              </a:ext>
            </a:extLst>
          </p:cNvPr>
          <p:cNvGraphicFramePr>
            <a:graphicFrameLocks noGrp="1"/>
          </p:cNvGraphicFramePr>
          <p:nvPr>
            <p:extLst>
              <p:ext uri="{D42A27DB-BD31-4B8C-83A1-F6EECF244321}">
                <p14:modId xmlns:p14="http://schemas.microsoft.com/office/powerpoint/2010/main" val="3493087514"/>
              </p:ext>
            </p:extLst>
          </p:nvPr>
        </p:nvGraphicFramePr>
        <p:xfrm>
          <a:off x="727787" y="4711103"/>
          <a:ext cx="10365422" cy="1376680"/>
        </p:xfrm>
        <a:graphic>
          <a:graphicData uri="http://schemas.openxmlformats.org/drawingml/2006/table">
            <a:tbl>
              <a:tblPr firstRow="1" bandRow="1">
                <a:tableStyleId>{EB344D84-9AFB-497E-A393-DC336BA19D2E}</a:tableStyleId>
              </a:tblPr>
              <a:tblGrid>
                <a:gridCol w="4159929">
                  <a:extLst>
                    <a:ext uri="{9D8B030D-6E8A-4147-A177-3AD203B41FA5}">
                      <a16:colId xmlns:a16="http://schemas.microsoft.com/office/drawing/2014/main" val="846482516"/>
                    </a:ext>
                  </a:extLst>
                </a:gridCol>
                <a:gridCol w="1384917">
                  <a:extLst>
                    <a:ext uri="{9D8B030D-6E8A-4147-A177-3AD203B41FA5}">
                      <a16:colId xmlns:a16="http://schemas.microsoft.com/office/drawing/2014/main" val="4266782895"/>
                    </a:ext>
                  </a:extLst>
                </a:gridCol>
                <a:gridCol w="1624613">
                  <a:extLst>
                    <a:ext uri="{9D8B030D-6E8A-4147-A177-3AD203B41FA5}">
                      <a16:colId xmlns:a16="http://schemas.microsoft.com/office/drawing/2014/main" val="2203528848"/>
                    </a:ext>
                  </a:extLst>
                </a:gridCol>
                <a:gridCol w="1660125">
                  <a:extLst>
                    <a:ext uri="{9D8B030D-6E8A-4147-A177-3AD203B41FA5}">
                      <a16:colId xmlns:a16="http://schemas.microsoft.com/office/drawing/2014/main" val="3437833810"/>
                    </a:ext>
                  </a:extLst>
                </a:gridCol>
                <a:gridCol w="1535838">
                  <a:extLst>
                    <a:ext uri="{9D8B030D-6E8A-4147-A177-3AD203B41FA5}">
                      <a16:colId xmlns:a16="http://schemas.microsoft.com/office/drawing/2014/main" val="1654522060"/>
                    </a:ext>
                  </a:extLst>
                </a:gridCol>
              </a:tblGrid>
              <a:tr h="0">
                <a:tc>
                  <a:txBody>
                    <a:bodyPr/>
                    <a:lstStyle/>
                    <a:p>
                      <a:pPr algn="ctr"/>
                      <a:r>
                        <a:rPr lang="en-IN" dirty="0"/>
                        <a:t>Method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Consumers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Time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CPU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RAM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44239219"/>
                  </a:ext>
                </a:extLst>
              </a:tr>
              <a:tr h="370840">
                <a:tc>
                  <a:txBody>
                    <a:bodyPr/>
                    <a:lstStyle/>
                    <a:p>
                      <a:pPr algn="ctr"/>
                      <a:r>
                        <a:rPr lang="en-IN" dirty="0"/>
                        <a:t>Optimized Code &amp; Queries with indexing</a:t>
                      </a:r>
                    </a:p>
                    <a:p>
                      <a:pPr algn="ctr"/>
                      <a:r>
                        <a:rPr lang="en-IN" dirty="0"/>
                        <a:t>And compact schema</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45sec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50%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9.8GB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299867283"/>
                  </a:ext>
                </a:extLst>
              </a:tr>
              <a:tr h="370840">
                <a:tc>
                  <a:txBody>
                    <a:bodyPr/>
                    <a:lstStyle/>
                    <a:p>
                      <a:pPr algn="ctr"/>
                      <a:r>
                        <a:rPr lang="en-IN" dirty="0"/>
                        <a:t>Optimized Code &amp; Queries with indexing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IN" dirty="0"/>
                        <a:t>1min 40sec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IN" dirty="0"/>
                        <a:t>55%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en-IN" dirty="0"/>
                        <a:t>9.9GB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017257"/>
                  </a:ext>
                </a:extLst>
              </a:tr>
            </a:tbl>
          </a:graphicData>
        </a:graphic>
      </p:graphicFrame>
      <p:sp>
        <p:nvSpPr>
          <p:cNvPr id="5" name="TextBox 4">
            <a:extLst>
              <a:ext uri="{FF2B5EF4-FFF2-40B4-BE49-F238E27FC236}">
                <a16:creationId xmlns:a16="http://schemas.microsoft.com/office/drawing/2014/main" id="{08831A5A-D0FE-432F-DD7B-37CAE7AA5F87}"/>
              </a:ext>
            </a:extLst>
          </p:cNvPr>
          <p:cNvSpPr txBox="1"/>
          <p:nvPr/>
        </p:nvSpPr>
        <p:spPr>
          <a:xfrm>
            <a:off x="662029" y="4237672"/>
            <a:ext cx="10496939" cy="369332"/>
          </a:xfrm>
          <a:prstGeom prst="rect">
            <a:avLst/>
          </a:prstGeom>
          <a:noFill/>
        </p:spPr>
        <p:txBody>
          <a:bodyPr wrap="square" rtlCol="0">
            <a:spAutoFit/>
          </a:bodyPr>
          <a:lstStyle/>
          <a:p>
            <a:pPr marL="0" indent="0">
              <a:buNone/>
            </a:pPr>
            <a:r>
              <a:rPr lang="en-US" sz="1800" b="1" u="sng" dirty="0">
                <a:solidFill>
                  <a:srgbClr val="000000"/>
                </a:solidFill>
              </a:rPr>
              <a:t>Optimal Solutions</a:t>
            </a:r>
            <a:endParaRPr lang="en-US" sz="1800" dirty="0">
              <a:solidFill>
                <a:srgbClr val="000000"/>
              </a:solidFill>
            </a:endParaRPr>
          </a:p>
        </p:txBody>
      </p:sp>
    </p:spTree>
    <p:extLst>
      <p:ext uri="{BB962C8B-B14F-4D97-AF65-F5344CB8AC3E}">
        <p14:creationId xmlns:p14="http://schemas.microsoft.com/office/powerpoint/2010/main" val="323967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2D3D2E-CA2B-26DF-8681-33ED32A9873E}"/>
              </a:ext>
            </a:extLst>
          </p:cNvPr>
          <p:cNvSpPr txBox="1"/>
          <p:nvPr/>
        </p:nvSpPr>
        <p:spPr>
          <a:xfrm>
            <a:off x="314325" y="123825"/>
            <a:ext cx="11563350" cy="646331"/>
          </a:xfrm>
          <a:prstGeom prst="rect">
            <a:avLst/>
          </a:prstGeom>
          <a:noFill/>
        </p:spPr>
        <p:txBody>
          <a:bodyPr wrap="square" rtlCol="0">
            <a:spAutoFit/>
          </a:bodyPr>
          <a:lstStyle/>
          <a:p>
            <a:r>
              <a:rPr lang="en-AU" sz="3600" b="1" dirty="0"/>
              <a:t>INTRODUCTION</a:t>
            </a:r>
          </a:p>
        </p:txBody>
      </p:sp>
      <p:sp>
        <p:nvSpPr>
          <p:cNvPr id="14" name="TextBox 13">
            <a:extLst>
              <a:ext uri="{FF2B5EF4-FFF2-40B4-BE49-F238E27FC236}">
                <a16:creationId xmlns:a16="http://schemas.microsoft.com/office/drawing/2014/main" id="{E69E3750-1D04-F27C-0280-09C4C1594605}"/>
              </a:ext>
            </a:extLst>
          </p:cNvPr>
          <p:cNvSpPr txBox="1"/>
          <p:nvPr/>
        </p:nvSpPr>
        <p:spPr>
          <a:xfrm>
            <a:off x="314325" y="770156"/>
            <a:ext cx="11563350" cy="4154984"/>
          </a:xfrm>
          <a:prstGeom prst="rect">
            <a:avLst/>
          </a:prstGeom>
          <a:noFill/>
        </p:spPr>
        <p:txBody>
          <a:bodyPr wrap="square" rtlCol="0">
            <a:spAutoFit/>
          </a:bodyPr>
          <a:lstStyle/>
          <a:p>
            <a:r>
              <a:rPr lang="en-US" sz="2400" dirty="0"/>
              <a:t>The advancement and widespread adoption of digital currencies have transformed cryptocurrencies into viable alternatives to traditional payment methods. However, this rapid growth has also led to increasingly sophisticated forms of cybercrime in the financial sector.</a:t>
            </a:r>
          </a:p>
          <a:p>
            <a:endParaRPr lang="en-US" sz="2400" dirty="0"/>
          </a:p>
          <a:p>
            <a:r>
              <a:rPr lang="en-US" sz="2400" dirty="0"/>
              <a:t>This increase in the usage of cryptocurrencies for cybercrime prompts a need for a real-time system to detect and monitor anomalous transactions. Such a system can help law enforcement agencies uncover the complex network of fraudulent transactions in real-time by enabling users to detect and visualize a transactions sequence of motion to their origin.</a:t>
            </a:r>
          </a:p>
          <a:p>
            <a:endParaRPr lang="en-US" sz="2400" dirty="0"/>
          </a:p>
          <a:p>
            <a:endParaRPr lang="en-US" sz="2400" dirty="0"/>
          </a:p>
        </p:txBody>
      </p:sp>
      <p:pic>
        <p:nvPicPr>
          <p:cNvPr id="4" name="Picture 3">
            <a:extLst>
              <a:ext uri="{FF2B5EF4-FFF2-40B4-BE49-F238E27FC236}">
                <a16:creationId xmlns:a16="http://schemas.microsoft.com/office/drawing/2014/main" id="{85626007-4A9B-A193-31CC-10BE890C3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396" y="4594963"/>
            <a:ext cx="8049208" cy="1616462"/>
          </a:xfrm>
          <a:prstGeom prst="rect">
            <a:avLst/>
          </a:prstGeom>
        </p:spPr>
      </p:pic>
    </p:spTree>
    <p:extLst>
      <p:ext uri="{BB962C8B-B14F-4D97-AF65-F5344CB8AC3E}">
        <p14:creationId xmlns:p14="http://schemas.microsoft.com/office/powerpoint/2010/main" val="307449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EE967-C702-8DD6-ABEC-519AF67A656D}"/>
              </a:ext>
            </a:extLst>
          </p:cNvPr>
          <p:cNvSpPr txBox="1"/>
          <p:nvPr/>
        </p:nvSpPr>
        <p:spPr>
          <a:xfrm>
            <a:off x="111966" y="123825"/>
            <a:ext cx="11952515" cy="646331"/>
          </a:xfrm>
          <a:prstGeom prst="rect">
            <a:avLst/>
          </a:prstGeom>
          <a:noFill/>
        </p:spPr>
        <p:txBody>
          <a:bodyPr wrap="square" rtlCol="0">
            <a:spAutoFit/>
          </a:bodyPr>
          <a:lstStyle/>
          <a:p>
            <a:r>
              <a:rPr lang="en-AU" sz="3600" b="1" dirty="0"/>
              <a:t>KAFKA Processed Consumer Analysis</a:t>
            </a:r>
          </a:p>
        </p:txBody>
      </p:sp>
      <p:sp>
        <p:nvSpPr>
          <p:cNvPr id="3" name="TextBox 2">
            <a:extLst>
              <a:ext uri="{FF2B5EF4-FFF2-40B4-BE49-F238E27FC236}">
                <a16:creationId xmlns:a16="http://schemas.microsoft.com/office/drawing/2014/main" id="{D341DA4A-8610-9E25-B016-BDAEA90BEA9E}"/>
              </a:ext>
            </a:extLst>
          </p:cNvPr>
          <p:cNvSpPr txBox="1"/>
          <p:nvPr/>
        </p:nvSpPr>
        <p:spPr>
          <a:xfrm>
            <a:off x="270588" y="886408"/>
            <a:ext cx="11569959" cy="4247317"/>
          </a:xfrm>
          <a:prstGeom prst="rect">
            <a:avLst/>
          </a:prstGeom>
          <a:noFill/>
        </p:spPr>
        <p:txBody>
          <a:bodyPr wrap="square" rtlCol="0">
            <a:spAutoFit/>
          </a:bodyPr>
          <a:lstStyle/>
          <a:p>
            <a:r>
              <a:rPr lang="en-IN" dirty="0"/>
              <a:t>After the data has been received from the API, we needed to pre-process, produce alerts and store the data according to the defined relationship schema and </a:t>
            </a:r>
            <a:r>
              <a:rPr lang="en-IN" b="1" dirty="0"/>
              <a:t>store only relevant information in the Neo4j</a:t>
            </a:r>
            <a:r>
              <a:rPr lang="en-IN" dirty="0"/>
              <a:t>. Our aim was to store data in the block under 7 min.</a:t>
            </a:r>
          </a:p>
          <a:p>
            <a:endParaRPr lang="en-IN" dirty="0"/>
          </a:p>
          <a:p>
            <a:r>
              <a:rPr lang="en-IN" b="1" u="sng" dirty="0"/>
              <a:t>Performance Testing</a:t>
            </a:r>
          </a:p>
          <a:p>
            <a:pPr marL="285750" indent="-285750">
              <a:buFont typeface="Arial" panose="020B0604020202020204" pitchFamily="34" charset="0"/>
              <a:buChar char="•"/>
            </a:pPr>
            <a:r>
              <a:rPr lang="en-IN" dirty="0"/>
              <a:t>We considered the largest block of data consisting of approximately 7300 transactions.</a:t>
            </a:r>
          </a:p>
          <a:p>
            <a:pPr marL="285750" indent="-285750">
              <a:buFont typeface="Arial" panose="020B0604020202020204" pitchFamily="34" charset="0"/>
              <a:buChar char="•"/>
            </a:pPr>
            <a:r>
              <a:rPr lang="en-US" dirty="0"/>
              <a:t>The analysis was done on a machine with 8 cores and 16gb of ram. At ideal it is having a CPU usage of 10% with a ram usage of 9gb</a:t>
            </a:r>
          </a:p>
          <a:p>
            <a:endParaRPr lang="en-US" dirty="0"/>
          </a:p>
          <a:p>
            <a:r>
              <a:rPr lang="en-US" b="1" u="sng" dirty="0"/>
              <a:t>Base Run</a:t>
            </a:r>
          </a:p>
          <a:p>
            <a:r>
              <a:rPr lang="en-US" dirty="0"/>
              <a:t>The process took approximately 5 min 20 sec to push data into neo4j. The CPU usage was 40% with 9.5gb ram usage.</a:t>
            </a:r>
          </a:p>
          <a:p>
            <a:endParaRPr lang="en-US" dirty="0"/>
          </a:p>
          <a:p>
            <a:r>
              <a:rPr lang="en-US" b="1" u="sng" dirty="0"/>
              <a:t>Problem Definition – Challenge 5</a:t>
            </a:r>
          </a:p>
          <a:p>
            <a:r>
              <a:rPr lang="en-US" dirty="0"/>
              <a:t>In our defined system, the whole list of incoming transactions should have been processed from fetching through API to unsupervised analysis in 7 min. These block of transactions were itself taking 5 min 20sec.</a:t>
            </a:r>
          </a:p>
        </p:txBody>
      </p:sp>
    </p:spTree>
    <p:extLst>
      <p:ext uri="{BB962C8B-B14F-4D97-AF65-F5344CB8AC3E}">
        <p14:creationId xmlns:p14="http://schemas.microsoft.com/office/powerpoint/2010/main" val="164042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3EFB2-8A25-F891-9A60-27AF7FE1988C}"/>
              </a:ext>
            </a:extLst>
          </p:cNvPr>
          <p:cNvSpPr txBox="1"/>
          <p:nvPr/>
        </p:nvSpPr>
        <p:spPr>
          <a:xfrm>
            <a:off x="727788" y="233265"/>
            <a:ext cx="10496939" cy="1200329"/>
          </a:xfrm>
          <a:prstGeom prst="rect">
            <a:avLst/>
          </a:prstGeom>
          <a:noFill/>
        </p:spPr>
        <p:txBody>
          <a:bodyPr wrap="square" rtlCol="0">
            <a:spAutoFit/>
          </a:bodyPr>
          <a:lstStyle/>
          <a:p>
            <a:pPr marL="0" indent="0">
              <a:buNone/>
            </a:pPr>
            <a:r>
              <a:rPr lang="en-US" sz="1800" b="1" u="sng" dirty="0">
                <a:solidFill>
                  <a:srgbClr val="000000"/>
                </a:solidFill>
              </a:rPr>
              <a:t>Proposed Solution</a:t>
            </a:r>
            <a:r>
              <a:rPr lang="en-US" sz="1800" b="1" dirty="0">
                <a:solidFill>
                  <a:srgbClr val="000000"/>
                </a:solidFill>
              </a:rPr>
              <a:t> - </a:t>
            </a:r>
            <a:r>
              <a:rPr lang="en-US" sz="1800" dirty="0">
                <a:solidFill>
                  <a:srgbClr val="000000"/>
                </a:solidFill>
              </a:rPr>
              <a:t>To reduce the time limit, various techniques were tested:</a:t>
            </a:r>
            <a:endParaRPr lang="en-US" sz="1800" b="1" u="sng" dirty="0">
              <a:solidFill>
                <a:srgbClr val="000000"/>
              </a:solidFill>
            </a:endParaRPr>
          </a:p>
          <a:p>
            <a:pPr marL="285750" indent="-285750">
              <a:buFont typeface="Arial" panose="020B0604020202020204" pitchFamily="34" charset="0"/>
              <a:buChar char="•"/>
            </a:pPr>
            <a:r>
              <a:rPr lang="en-US" sz="1800" dirty="0">
                <a:solidFill>
                  <a:srgbClr val="000000"/>
                </a:solidFill>
              </a:rPr>
              <a:t>Parallel processing - Increasing number of KAFKA consumers in the consumer group</a:t>
            </a:r>
          </a:p>
          <a:p>
            <a:pPr marL="285750" indent="-285750">
              <a:buFont typeface="Arial" panose="020B0604020202020204" pitchFamily="34" charset="0"/>
              <a:buChar char="•"/>
            </a:pPr>
            <a:r>
              <a:rPr lang="en-US" sz="1800" dirty="0">
                <a:solidFill>
                  <a:srgbClr val="000000"/>
                </a:solidFill>
              </a:rPr>
              <a:t>Pruning: Keeping only the required data as discussed with Yifan and Jisung</a:t>
            </a:r>
          </a:p>
          <a:p>
            <a:pPr marL="285750" indent="-285750">
              <a:buFont typeface="Arial" panose="020B0604020202020204" pitchFamily="34" charset="0"/>
              <a:buChar char="•"/>
            </a:pPr>
            <a:r>
              <a:rPr lang="en-US" sz="1800" dirty="0">
                <a:solidFill>
                  <a:srgbClr val="000000"/>
                </a:solidFill>
              </a:rPr>
              <a:t>Indexing – Creating index on transaction, block and address nodes in neo4j</a:t>
            </a:r>
          </a:p>
        </p:txBody>
      </p:sp>
      <p:graphicFrame>
        <p:nvGraphicFramePr>
          <p:cNvPr id="3" name="Table 2">
            <a:extLst>
              <a:ext uri="{FF2B5EF4-FFF2-40B4-BE49-F238E27FC236}">
                <a16:creationId xmlns:a16="http://schemas.microsoft.com/office/drawing/2014/main" id="{5D60A080-D394-7C28-2BD3-D4C7E1014960}"/>
              </a:ext>
            </a:extLst>
          </p:cNvPr>
          <p:cNvGraphicFramePr>
            <a:graphicFrameLocks noGrp="1"/>
          </p:cNvGraphicFramePr>
          <p:nvPr>
            <p:extLst>
              <p:ext uri="{D42A27DB-BD31-4B8C-83A1-F6EECF244321}">
                <p14:modId xmlns:p14="http://schemas.microsoft.com/office/powerpoint/2010/main" val="677464965"/>
              </p:ext>
            </p:extLst>
          </p:nvPr>
        </p:nvGraphicFramePr>
        <p:xfrm>
          <a:off x="254540" y="1737376"/>
          <a:ext cx="11682919" cy="2196513"/>
        </p:xfrm>
        <a:graphic>
          <a:graphicData uri="http://schemas.openxmlformats.org/drawingml/2006/table">
            <a:tbl>
              <a:tblPr firstRow="1" bandRow="1">
                <a:tableStyleId>{EB344D84-9AFB-497E-A393-DC336BA19D2E}</a:tableStyleId>
              </a:tblPr>
              <a:tblGrid>
                <a:gridCol w="4688677">
                  <a:extLst>
                    <a:ext uri="{9D8B030D-6E8A-4147-A177-3AD203B41FA5}">
                      <a16:colId xmlns:a16="http://schemas.microsoft.com/office/drawing/2014/main" val="846482516"/>
                    </a:ext>
                  </a:extLst>
                </a:gridCol>
                <a:gridCol w="1560947">
                  <a:extLst>
                    <a:ext uri="{9D8B030D-6E8A-4147-A177-3AD203B41FA5}">
                      <a16:colId xmlns:a16="http://schemas.microsoft.com/office/drawing/2014/main" val="4266782895"/>
                    </a:ext>
                  </a:extLst>
                </a:gridCol>
                <a:gridCol w="1831109">
                  <a:extLst>
                    <a:ext uri="{9D8B030D-6E8A-4147-A177-3AD203B41FA5}">
                      <a16:colId xmlns:a16="http://schemas.microsoft.com/office/drawing/2014/main" val="2203528848"/>
                    </a:ext>
                  </a:extLst>
                </a:gridCol>
                <a:gridCol w="1871135">
                  <a:extLst>
                    <a:ext uri="{9D8B030D-6E8A-4147-A177-3AD203B41FA5}">
                      <a16:colId xmlns:a16="http://schemas.microsoft.com/office/drawing/2014/main" val="3437833810"/>
                    </a:ext>
                  </a:extLst>
                </a:gridCol>
                <a:gridCol w="1731051">
                  <a:extLst>
                    <a:ext uri="{9D8B030D-6E8A-4147-A177-3AD203B41FA5}">
                      <a16:colId xmlns:a16="http://schemas.microsoft.com/office/drawing/2014/main" val="1654522060"/>
                    </a:ext>
                  </a:extLst>
                </a:gridCol>
              </a:tblGrid>
              <a:tr h="229945">
                <a:tc>
                  <a:txBody>
                    <a:bodyPr/>
                    <a:lstStyle/>
                    <a:p>
                      <a:pPr algn="ctr"/>
                      <a:r>
                        <a:rPr lang="en-IN" dirty="0"/>
                        <a:t>Method (Average of 5 runs)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Consumers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Time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CPU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RAM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44239219"/>
                  </a:ext>
                </a:extLst>
              </a:tr>
              <a:tr h="396891">
                <a:tc>
                  <a:txBody>
                    <a:bodyPr/>
                    <a:lstStyle/>
                    <a:p>
                      <a:pPr algn="ctr"/>
                      <a:r>
                        <a:rPr lang="en-IN" dirty="0"/>
                        <a:t>Basic Queries (no pruning and all relationships)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5 min 20 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40%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69291747"/>
                  </a:ext>
                </a:extLst>
              </a:tr>
              <a:tr h="396891">
                <a:tc>
                  <a:txBody>
                    <a:bodyPr/>
                    <a:lstStyle/>
                    <a:p>
                      <a:pPr algn="ctr"/>
                      <a:r>
                        <a:rPr lang="en-IN" dirty="0"/>
                        <a:t>Basic Queries (pruning and no relationship)</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 min 50 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45%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3178903"/>
                  </a:ext>
                </a:extLst>
              </a:tr>
              <a:tr h="3968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Basic Queries (pruning and no relationship)</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 min 40 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65%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28011200"/>
                  </a:ext>
                </a:extLst>
              </a:tr>
              <a:tr h="566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Basic Queries (pruning and no relationship)</a:t>
                      </a:r>
                      <a:br>
                        <a:rPr lang="en-IN" dirty="0"/>
                      </a:br>
                      <a:r>
                        <a:rPr lang="en-IN" dirty="0"/>
                        <a:t>with indexing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1 min 30 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65%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3182684"/>
                  </a:ext>
                </a:extLst>
              </a:tr>
            </a:tbl>
          </a:graphicData>
        </a:graphic>
      </p:graphicFrame>
      <p:graphicFrame>
        <p:nvGraphicFramePr>
          <p:cNvPr id="4" name="Table 3">
            <a:extLst>
              <a:ext uri="{FF2B5EF4-FFF2-40B4-BE49-F238E27FC236}">
                <a16:creationId xmlns:a16="http://schemas.microsoft.com/office/drawing/2014/main" id="{6E7E9EC4-EFE3-2CE1-02C0-B6C204634965}"/>
              </a:ext>
            </a:extLst>
          </p:cNvPr>
          <p:cNvGraphicFramePr>
            <a:graphicFrameLocks noGrp="1"/>
          </p:cNvGraphicFramePr>
          <p:nvPr>
            <p:extLst>
              <p:ext uri="{D42A27DB-BD31-4B8C-83A1-F6EECF244321}">
                <p14:modId xmlns:p14="http://schemas.microsoft.com/office/powerpoint/2010/main" val="468742389"/>
              </p:ext>
            </p:extLst>
          </p:nvPr>
        </p:nvGraphicFramePr>
        <p:xfrm>
          <a:off x="254541" y="4711103"/>
          <a:ext cx="11682920" cy="1005840"/>
        </p:xfrm>
        <a:graphic>
          <a:graphicData uri="http://schemas.openxmlformats.org/drawingml/2006/table">
            <a:tbl>
              <a:tblPr firstRow="1" bandRow="1">
                <a:tableStyleId>{EB344D84-9AFB-497E-A393-DC336BA19D2E}</a:tableStyleId>
              </a:tblPr>
              <a:tblGrid>
                <a:gridCol w="4688677">
                  <a:extLst>
                    <a:ext uri="{9D8B030D-6E8A-4147-A177-3AD203B41FA5}">
                      <a16:colId xmlns:a16="http://schemas.microsoft.com/office/drawing/2014/main" val="846482516"/>
                    </a:ext>
                  </a:extLst>
                </a:gridCol>
                <a:gridCol w="1560947">
                  <a:extLst>
                    <a:ext uri="{9D8B030D-6E8A-4147-A177-3AD203B41FA5}">
                      <a16:colId xmlns:a16="http://schemas.microsoft.com/office/drawing/2014/main" val="4266782895"/>
                    </a:ext>
                  </a:extLst>
                </a:gridCol>
                <a:gridCol w="1831110">
                  <a:extLst>
                    <a:ext uri="{9D8B030D-6E8A-4147-A177-3AD203B41FA5}">
                      <a16:colId xmlns:a16="http://schemas.microsoft.com/office/drawing/2014/main" val="2203528848"/>
                    </a:ext>
                  </a:extLst>
                </a:gridCol>
                <a:gridCol w="1871135">
                  <a:extLst>
                    <a:ext uri="{9D8B030D-6E8A-4147-A177-3AD203B41FA5}">
                      <a16:colId xmlns:a16="http://schemas.microsoft.com/office/drawing/2014/main" val="3437833810"/>
                    </a:ext>
                  </a:extLst>
                </a:gridCol>
                <a:gridCol w="1731051">
                  <a:extLst>
                    <a:ext uri="{9D8B030D-6E8A-4147-A177-3AD203B41FA5}">
                      <a16:colId xmlns:a16="http://schemas.microsoft.com/office/drawing/2014/main" val="1654522060"/>
                    </a:ext>
                  </a:extLst>
                </a:gridCol>
              </a:tblGrid>
              <a:tr h="0">
                <a:tc>
                  <a:txBody>
                    <a:bodyPr/>
                    <a:lstStyle/>
                    <a:p>
                      <a:pPr algn="ctr"/>
                      <a:r>
                        <a:rPr lang="en-IN" dirty="0"/>
                        <a:t>Method</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Consumers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Time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CPU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tc>
                  <a:txBody>
                    <a:bodyPr/>
                    <a:lstStyle/>
                    <a:p>
                      <a:pPr algn="ctr"/>
                      <a:r>
                        <a:rPr lang="en-IN" dirty="0"/>
                        <a:t>RAM Usage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442392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Basic Queries (pruning and no relationship)</a:t>
                      </a:r>
                      <a:br>
                        <a:rPr lang="en-IN" dirty="0"/>
                      </a:br>
                      <a:r>
                        <a:rPr lang="en-IN" dirty="0"/>
                        <a:t>with indexing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1 min 30 sec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65%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tc>
                  <a:txBody>
                    <a:bodyPr/>
                    <a:lstStyle/>
                    <a:p>
                      <a:pPr algn="ctr"/>
                      <a:r>
                        <a:rPr lang="en-IN" dirty="0"/>
                        <a:t>9.6GB</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299867283"/>
                  </a:ext>
                </a:extLst>
              </a:tr>
            </a:tbl>
          </a:graphicData>
        </a:graphic>
      </p:graphicFrame>
      <p:sp>
        <p:nvSpPr>
          <p:cNvPr id="5" name="TextBox 4">
            <a:extLst>
              <a:ext uri="{FF2B5EF4-FFF2-40B4-BE49-F238E27FC236}">
                <a16:creationId xmlns:a16="http://schemas.microsoft.com/office/drawing/2014/main" id="{08831A5A-D0FE-432F-DD7B-37CAE7AA5F87}"/>
              </a:ext>
            </a:extLst>
          </p:cNvPr>
          <p:cNvSpPr txBox="1"/>
          <p:nvPr/>
        </p:nvSpPr>
        <p:spPr>
          <a:xfrm>
            <a:off x="662029" y="4237672"/>
            <a:ext cx="10496939" cy="369332"/>
          </a:xfrm>
          <a:prstGeom prst="rect">
            <a:avLst/>
          </a:prstGeom>
          <a:noFill/>
        </p:spPr>
        <p:txBody>
          <a:bodyPr wrap="square" rtlCol="0">
            <a:spAutoFit/>
          </a:bodyPr>
          <a:lstStyle/>
          <a:p>
            <a:pPr marL="0" indent="0">
              <a:buNone/>
            </a:pPr>
            <a:r>
              <a:rPr lang="en-US" sz="1800" b="1" u="sng" dirty="0">
                <a:solidFill>
                  <a:srgbClr val="000000"/>
                </a:solidFill>
              </a:rPr>
              <a:t>Optimal Solutions</a:t>
            </a:r>
            <a:endParaRPr lang="en-US" sz="1800" dirty="0">
              <a:solidFill>
                <a:srgbClr val="000000"/>
              </a:solidFill>
            </a:endParaRPr>
          </a:p>
        </p:txBody>
      </p:sp>
    </p:spTree>
    <p:extLst>
      <p:ext uri="{BB962C8B-B14F-4D97-AF65-F5344CB8AC3E}">
        <p14:creationId xmlns:p14="http://schemas.microsoft.com/office/powerpoint/2010/main" val="4270688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F21976-15AD-94FC-354D-15AA860B9DFA}"/>
              </a:ext>
            </a:extLst>
          </p:cNvPr>
          <p:cNvSpPr txBox="1"/>
          <p:nvPr/>
        </p:nvSpPr>
        <p:spPr>
          <a:xfrm>
            <a:off x="111966" y="123825"/>
            <a:ext cx="11952515" cy="646331"/>
          </a:xfrm>
          <a:prstGeom prst="rect">
            <a:avLst/>
          </a:prstGeom>
          <a:noFill/>
        </p:spPr>
        <p:txBody>
          <a:bodyPr wrap="square" rtlCol="0">
            <a:spAutoFit/>
          </a:bodyPr>
          <a:lstStyle/>
          <a:p>
            <a:r>
              <a:rPr lang="en-AU" sz="3600" b="1" dirty="0"/>
              <a:t>Anomaly Detection</a:t>
            </a:r>
          </a:p>
        </p:txBody>
      </p:sp>
      <p:sp>
        <p:nvSpPr>
          <p:cNvPr id="3" name="TextBox 2">
            <a:extLst>
              <a:ext uri="{FF2B5EF4-FFF2-40B4-BE49-F238E27FC236}">
                <a16:creationId xmlns:a16="http://schemas.microsoft.com/office/drawing/2014/main" id="{F5B48EE9-274D-683E-0D31-F95FC8D20CB4}"/>
              </a:ext>
            </a:extLst>
          </p:cNvPr>
          <p:cNvSpPr txBox="1"/>
          <p:nvPr/>
        </p:nvSpPr>
        <p:spPr>
          <a:xfrm>
            <a:off x="195943" y="811763"/>
            <a:ext cx="11747241" cy="4247317"/>
          </a:xfrm>
          <a:prstGeom prst="rect">
            <a:avLst/>
          </a:prstGeom>
          <a:noFill/>
        </p:spPr>
        <p:txBody>
          <a:bodyPr wrap="square" rtlCol="0">
            <a:spAutoFit/>
          </a:bodyPr>
          <a:lstStyle/>
          <a:p>
            <a:r>
              <a:rPr lang="en-IN" dirty="0"/>
              <a:t>Our objective was to incorporate an ml model that looked for anomalous transactions in the incoming data in real-time.</a:t>
            </a:r>
          </a:p>
          <a:p>
            <a:endParaRPr lang="en-IN" dirty="0"/>
          </a:p>
          <a:p>
            <a:r>
              <a:rPr lang="en-US" b="1" u="sng" dirty="0"/>
              <a:t>Problem Definition - </a:t>
            </a:r>
            <a:r>
              <a:rPr lang="en-IN" b="1" u="sng" dirty="0"/>
              <a:t>Challenge 6</a:t>
            </a:r>
          </a:p>
          <a:p>
            <a:r>
              <a:rPr lang="en-IN" dirty="0"/>
              <a:t>Keeping in mind all the constraints like the time variability, size variability and unscalable system plus </a:t>
            </a:r>
            <a:r>
              <a:rPr lang="en-IN" b="1" dirty="0"/>
              <a:t>the unavailability of large amount of labelled data made it unfeasible for us to incorporate any supervised machine learning algorithm for anomaly detection</a:t>
            </a:r>
          </a:p>
          <a:p>
            <a:endParaRPr lang="en-IN" dirty="0"/>
          </a:p>
          <a:p>
            <a:r>
              <a:rPr lang="en-IN" b="1" u="sng" dirty="0"/>
              <a:t>Solution</a:t>
            </a:r>
          </a:p>
          <a:p>
            <a:r>
              <a:rPr lang="en-IN" dirty="0"/>
              <a:t>Looked for unsupervised machine learning algorithm and decided to incorporate a clustering based mechanism </a:t>
            </a:r>
          </a:p>
          <a:p>
            <a:endParaRPr lang="en-IN" b="1" dirty="0"/>
          </a:p>
          <a:p>
            <a:r>
              <a:rPr lang="en-IN" b="1" dirty="0"/>
              <a:t>DBSCAN</a:t>
            </a:r>
          </a:p>
          <a:p>
            <a:pPr marL="285750" indent="-285750">
              <a:buFont typeface="Arial" panose="020B0604020202020204" pitchFamily="34" charset="0"/>
              <a:buChar char="•"/>
            </a:pPr>
            <a:r>
              <a:rPr lang="en-IN" dirty="0"/>
              <a:t>Automatically detect number of clusters</a:t>
            </a:r>
          </a:p>
          <a:p>
            <a:pPr marL="285750" indent="-285750">
              <a:buFont typeface="Arial" panose="020B0604020202020204" pitchFamily="34" charset="0"/>
              <a:buChar char="•"/>
            </a:pPr>
            <a:r>
              <a:rPr lang="en-IN" dirty="0"/>
              <a:t>Efficient training times over a large sample of data</a:t>
            </a:r>
          </a:p>
          <a:p>
            <a:pPr marL="285750" indent="-285750">
              <a:buFont typeface="Arial" panose="020B0604020202020204" pitchFamily="34" charset="0"/>
              <a:buChar char="•"/>
            </a:pPr>
            <a:r>
              <a:rPr lang="en-IN" dirty="0"/>
              <a:t>Form clusters of arbitrary shapes rather than only forming spherical clusters</a:t>
            </a:r>
          </a:p>
          <a:p>
            <a:pPr marL="285750" indent="-285750">
              <a:buFont typeface="Arial" panose="020B0604020202020204" pitchFamily="34" charset="0"/>
              <a:buChar char="•"/>
            </a:pPr>
            <a:r>
              <a:rPr lang="en-IN" dirty="0"/>
              <a:t>Small numbers of hyperparameters – </a:t>
            </a:r>
            <a:r>
              <a:rPr lang="en-IN" b="1" dirty="0"/>
              <a:t>EPS and </a:t>
            </a:r>
            <a:r>
              <a:rPr lang="en-IN" b="1" dirty="0" err="1"/>
              <a:t>MinPoints</a:t>
            </a:r>
            <a:endParaRPr lang="en-IN" b="1" dirty="0"/>
          </a:p>
        </p:txBody>
      </p:sp>
      <p:pic>
        <p:nvPicPr>
          <p:cNvPr id="5" name="Picture 4">
            <a:extLst>
              <a:ext uri="{FF2B5EF4-FFF2-40B4-BE49-F238E27FC236}">
                <a16:creationId xmlns:a16="http://schemas.microsoft.com/office/drawing/2014/main" id="{AB7321BB-3078-9DFD-D7F7-74E3A9BBD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907" y="3528387"/>
            <a:ext cx="2575248" cy="2517850"/>
          </a:xfrm>
          <a:prstGeom prst="rect">
            <a:avLst/>
          </a:prstGeom>
        </p:spPr>
      </p:pic>
    </p:spTree>
    <p:extLst>
      <p:ext uri="{BB962C8B-B14F-4D97-AF65-F5344CB8AC3E}">
        <p14:creationId xmlns:p14="http://schemas.microsoft.com/office/powerpoint/2010/main" val="3680122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E339BD-184D-6906-BF9D-041F1AB79E14}"/>
              </a:ext>
            </a:extLst>
          </p:cNvPr>
          <p:cNvSpPr txBox="1"/>
          <p:nvPr/>
        </p:nvSpPr>
        <p:spPr>
          <a:xfrm>
            <a:off x="111966" y="123825"/>
            <a:ext cx="11952515" cy="646331"/>
          </a:xfrm>
          <a:prstGeom prst="rect">
            <a:avLst/>
          </a:prstGeom>
          <a:noFill/>
        </p:spPr>
        <p:txBody>
          <a:bodyPr wrap="square" rtlCol="0">
            <a:spAutoFit/>
          </a:bodyPr>
          <a:lstStyle/>
          <a:p>
            <a:r>
              <a:rPr lang="en-AU" sz="3600" b="1" dirty="0"/>
              <a:t>Hyper Parameter Tuning</a:t>
            </a:r>
          </a:p>
        </p:txBody>
      </p:sp>
      <p:sp>
        <p:nvSpPr>
          <p:cNvPr id="3" name="TextBox 2">
            <a:extLst>
              <a:ext uri="{FF2B5EF4-FFF2-40B4-BE49-F238E27FC236}">
                <a16:creationId xmlns:a16="http://schemas.microsoft.com/office/drawing/2014/main" id="{1FBF9458-2EF8-4371-9F94-BDA69D1BEF80}"/>
              </a:ext>
            </a:extLst>
          </p:cNvPr>
          <p:cNvSpPr txBox="1"/>
          <p:nvPr/>
        </p:nvSpPr>
        <p:spPr>
          <a:xfrm>
            <a:off x="111966" y="822088"/>
            <a:ext cx="1157591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We took an average block of data consisting of approximately 3500 transactions</a:t>
            </a:r>
          </a:p>
          <a:p>
            <a:pPr marL="285750" indent="-285750">
              <a:buFont typeface="Arial" panose="020B0604020202020204" pitchFamily="34" charset="0"/>
              <a:buChar char="•"/>
            </a:pPr>
            <a:r>
              <a:rPr lang="en-IN" dirty="0"/>
              <a:t>Defined a grid search method to search for different combinations of hyper parameters</a:t>
            </a:r>
          </a:p>
          <a:p>
            <a:pPr marL="285750" indent="-285750">
              <a:buFont typeface="Arial" panose="020B0604020202020204" pitchFamily="34" charset="0"/>
              <a:buChar char="•"/>
            </a:pPr>
            <a:r>
              <a:rPr lang="en-IN" dirty="0"/>
              <a:t>Calculate silhouette score that lies in the range [-1,1]</a:t>
            </a:r>
          </a:p>
          <a:p>
            <a:pPr marL="285750" indent="-285750">
              <a:buFont typeface="Arial" panose="020B0604020202020204" pitchFamily="34" charset="0"/>
              <a:buChar char="•"/>
            </a:pPr>
            <a:r>
              <a:rPr lang="en-IN" dirty="0"/>
              <a:t>Min Points normally set in the range of [</a:t>
            </a:r>
            <a:r>
              <a:rPr lang="en-IN" dirty="0" err="1"/>
              <a:t>number_of_features</a:t>
            </a:r>
            <a:r>
              <a:rPr lang="en-IN" dirty="0"/>
              <a:t> + 1, </a:t>
            </a:r>
            <a:r>
              <a:rPr lang="en-IN" dirty="0" err="1"/>
              <a:t>number_of_features</a:t>
            </a:r>
            <a:r>
              <a:rPr lang="en-IN" dirty="0"/>
              <a:t>*2]</a:t>
            </a:r>
          </a:p>
          <a:p>
            <a:endParaRPr lang="en-IN" dirty="0"/>
          </a:p>
          <a:p>
            <a:r>
              <a:rPr lang="en-IN" b="1" dirty="0"/>
              <a:t>Range of EPS  - Distance plot</a:t>
            </a:r>
          </a:p>
        </p:txBody>
      </p:sp>
      <p:pic>
        <p:nvPicPr>
          <p:cNvPr id="3076" name="Picture 4">
            <a:extLst>
              <a:ext uri="{FF2B5EF4-FFF2-40B4-BE49-F238E27FC236}">
                <a16:creationId xmlns:a16="http://schemas.microsoft.com/office/drawing/2014/main" id="{EB729C4A-17A1-7EDB-A185-A1D36E569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557" y="2166787"/>
            <a:ext cx="5012885" cy="386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0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F9458-2EF8-4371-9F94-BDA69D1BEF80}"/>
              </a:ext>
            </a:extLst>
          </p:cNvPr>
          <p:cNvSpPr txBox="1"/>
          <p:nvPr/>
        </p:nvSpPr>
        <p:spPr>
          <a:xfrm>
            <a:off x="121694" y="160608"/>
            <a:ext cx="11575915" cy="923330"/>
          </a:xfrm>
          <a:prstGeom prst="rect">
            <a:avLst/>
          </a:prstGeom>
          <a:noFill/>
        </p:spPr>
        <p:txBody>
          <a:bodyPr wrap="square" rtlCol="0">
            <a:spAutoFit/>
          </a:bodyPr>
          <a:lstStyle/>
          <a:p>
            <a:r>
              <a:rPr lang="en-IN" b="1" dirty="0"/>
              <a:t>Post Grid Search</a:t>
            </a:r>
            <a:endParaRPr lang="en-IN" dirty="0"/>
          </a:p>
          <a:p>
            <a:r>
              <a:rPr lang="en-IN" dirty="0"/>
              <a:t>Silhouette Score </a:t>
            </a:r>
            <a:r>
              <a:rPr lang="en-US" dirty="0"/>
              <a:t>assess the quality of clustering</a:t>
            </a:r>
          </a:p>
          <a:p>
            <a:r>
              <a:rPr lang="en-US" dirty="0"/>
              <a:t>Defines how similar an object is to its own cluster compared to other clusters</a:t>
            </a:r>
            <a:endParaRPr lang="en-IN" dirty="0"/>
          </a:p>
        </p:txBody>
      </p:sp>
      <p:pic>
        <p:nvPicPr>
          <p:cNvPr id="4100" name="Picture 4">
            <a:extLst>
              <a:ext uri="{FF2B5EF4-FFF2-40B4-BE49-F238E27FC236}">
                <a16:creationId xmlns:a16="http://schemas.microsoft.com/office/drawing/2014/main" id="{4F451C9D-1184-CF4E-2C3D-B8C29AB8E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7" y="1083938"/>
            <a:ext cx="8162925" cy="445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7FE5DC-0192-6D3F-CED0-5685B5F32FFF}"/>
              </a:ext>
            </a:extLst>
          </p:cNvPr>
          <p:cNvSpPr txBox="1"/>
          <p:nvPr/>
        </p:nvSpPr>
        <p:spPr>
          <a:xfrm>
            <a:off x="891701" y="5696400"/>
            <a:ext cx="10408595" cy="369332"/>
          </a:xfrm>
          <a:prstGeom prst="rect">
            <a:avLst/>
          </a:prstGeom>
          <a:noFill/>
        </p:spPr>
        <p:txBody>
          <a:bodyPr wrap="square" rtlCol="0">
            <a:spAutoFit/>
          </a:bodyPr>
          <a:lstStyle/>
          <a:p>
            <a:r>
              <a:rPr lang="en-IN" dirty="0"/>
              <a:t>As the Silhouette Score increases the number of clusters decreases which is a clear sign of overfitting</a:t>
            </a:r>
          </a:p>
        </p:txBody>
      </p:sp>
    </p:spTree>
    <p:extLst>
      <p:ext uri="{BB962C8B-B14F-4D97-AF65-F5344CB8AC3E}">
        <p14:creationId xmlns:p14="http://schemas.microsoft.com/office/powerpoint/2010/main" val="199263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F9458-2EF8-4371-9F94-BDA69D1BEF80}"/>
              </a:ext>
            </a:extLst>
          </p:cNvPr>
          <p:cNvSpPr txBox="1"/>
          <p:nvPr/>
        </p:nvSpPr>
        <p:spPr>
          <a:xfrm>
            <a:off x="121694" y="160608"/>
            <a:ext cx="11575915" cy="646331"/>
          </a:xfrm>
          <a:prstGeom prst="rect">
            <a:avLst/>
          </a:prstGeom>
          <a:noFill/>
        </p:spPr>
        <p:txBody>
          <a:bodyPr wrap="square" rtlCol="0">
            <a:spAutoFit/>
          </a:bodyPr>
          <a:lstStyle/>
          <a:p>
            <a:r>
              <a:rPr lang="en-IN" b="1" dirty="0"/>
              <a:t>Post Grid Search</a:t>
            </a:r>
            <a:br>
              <a:rPr lang="en-IN" b="1" dirty="0"/>
            </a:br>
            <a:r>
              <a:rPr lang="en-IN" dirty="0"/>
              <a:t>How EPS hyper parameter is affected?</a:t>
            </a:r>
          </a:p>
        </p:txBody>
      </p:sp>
      <p:sp>
        <p:nvSpPr>
          <p:cNvPr id="4" name="TextBox 3">
            <a:extLst>
              <a:ext uri="{FF2B5EF4-FFF2-40B4-BE49-F238E27FC236}">
                <a16:creationId xmlns:a16="http://schemas.microsoft.com/office/drawing/2014/main" id="{467FE5DC-0192-6D3F-CED0-5685B5F32FFF}"/>
              </a:ext>
            </a:extLst>
          </p:cNvPr>
          <p:cNvSpPr txBox="1"/>
          <p:nvPr/>
        </p:nvSpPr>
        <p:spPr>
          <a:xfrm>
            <a:off x="891701" y="5696400"/>
            <a:ext cx="10408595" cy="369332"/>
          </a:xfrm>
          <a:prstGeom prst="rect">
            <a:avLst/>
          </a:prstGeom>
          <a:noFill/>
        </p:spPr>
        <p:txBody>
          <a:bodyPr wrap="square" rtlCol="0">
            <a:spAutoFit/>
          </a:bodyPr>
          <a:lstStyle/>
          <a:p>
            <a:r>
              <a:rPr lang="en-IN" dirty="0"/>
              <a:t>At value above 1.4, it starts to overfit where silhouette score reaches very close to 1</a:t>
            </a:r>
          </a:p>
        </p:txBody>
      </p:sp>
      <p:pic>
        <p:nvPicPr>
          <p:cNvPr id="5122" name="Picture 2">
            <a:extLst>
              <a:ext uri="{FF2B5EF4-FFF2-40B4-BE49-F238E27FC236}">
                <a16:creationId xmlns:a16="http://schemas.microsoft.com/office/drawing/2014/main" id="{C6294A37-3F49-D219-5A1F-0B2B82FCC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3" y="1083938"/>
            <a:ext cx="805815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36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F9458-2EF8-4371-9F94-BDA69D1BEF80}"/>
              </a:ext>
            </a:extLst>
          </p:cNvPr>
          <p:cNvSpPr txBox="1"/>
          <p:nvPr/>
        </p:nvSpPr>
        <p:spPr>
          <a:xfrm>
            <a:off x="121694" y="160608"/>
            <a:ext cx="11575915" cy="646331"/>
          </a:xfrm>
          <a:prstGeom prst="rect">
            <a:avLst/>
          </a:prstGeom>
          <a:noFill/>
        </p:spPr>
        <p:txBody>
          <a:bodyPr wrap="square" rtlCol="0">
            <a:spAutoFit/>
          </a:bodyPr>
          <a:lstStyle/>
          <a:p>
            <a:r>
              <a:rPr lang="en-IN" b="1" dirty="0"/>
              <a:t>Post Grid Search</a:t>
            </a:r>
            <a:br>
              <a:rPr lang="en-IN" b="1" dirty="0"/>
            </a:br>
            <a:r>
              <a:rPr lang="en-IN" dirty="0"/>
              <a:t>How Min Points hyper parameter is affected?</a:t>
            </a:r>
          </a:p>
        </p:txBody>
      </p:sp>
      <p:sp>
        <p:nvSpPr>
          <p:cNvPr id="4" name="TextBox 3">
            <a:extLst>
              <a:ext uri="{FF2B5EF4-FFF2-40B4-BE49-F238E27FC236}">
                <a16:creationId xmlns:a16="http://schemas.microsoft.com/office/drawing/2014/main" id="{467FE5DC-0192-6D3F-CED0-5685B5F32FFF}"/>
              </a:ext>
            </a:extLst>
          </p:cNvPr>
          <p:cNvSpPr txBox="1"/>
          <p:nvPr/>
        </p:nvSpPr>
        <p:spPr>
          <a:xfrm>
            <a:off x="891700" y="5428492"/>
            <a:ext cx="10408595" cy="369332"/>
          </a:xfrm>
          <a:prstGeom prst="rect">
            <a:avLst/>
          </a:prstGeom>
          <a:noFill/>
        </p:spPr>
        <p:txBody>
          <a:bodyPr wrap="square" rtlCol="0">
            <a:spAutoFit/>
          </a:bodyPr>
          <a:lstStyle/>
          <a:p>
            <a:r>
              <a:rPr lang="en-IN" dirty="0"/>
              <a:t>At value above 8, it starts to overfit where even the mean silhouette score lies between 0.9 and 1</a:t>
            </a:r>
          </a:p>
        </p:txBody>
      </p:sp>
      <p:pic>
        <p:nvPicPr>
          <p:cNvPr id="6148" name="Picture 4">
            <a:extLst>
              <a:ext uri="{FF2B5EF4-FFF2-40B4-BE49-F238E27FC236}">
                <a16:creationId xmlns:a16="http://schemas.microsoft.com/office/drawing/2014/main" id="{281A1360-652C-608A-EF57-F96D96F72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3" y="1255578"/>
            <a:ext cx="10534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963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F9458-2EF8-4371-9F94-BDA69D1BEF80}"/>
              </a:ext>
            </a:extLst>
          </p:cNvPr>
          <p:cNvSpPr txBox="1"/>
          <p:nvPr/>
        </p:nvSpPr>
        <p:spPr>
          <a:xfrm>
            <a:off x="121694" y="160608"/>
            <a:ext cx="11575915" cy="1477328"/>
          </a:xfrm>
          <a:prstGeom prst="rect">
            <a:avLst/>
          </a:prstGeom>
          <a:noFill/>
        </p:spPr>
        <p:txBody>
          <a:bodyPr wrap="square" rtlCol="0">
            <a:spAutoFit/>
          </a:bodyPr>
          <a:lstStyle/>
          <a:p>
            <a:r>
              <a:rPr lang="en-IN" b="1" dirty="0"/>
              <a:t>Post Grid Search</a:t>
            </a:r>
            <a:r>
              <a:rPr lang="en-US" dirty="0"/>
              <a:t> </a:t>
            </a:r>
          </a:p>
          <a:p>
            <a:pPr marL="285750" indent="-285750">
              <a:buFont typeface="Arial" panose="020B0604020202020204" pitchFamily="34" charset="0"/>
              <a:buChar char="•"/>
            </a:pPr>
            <a:r>
              <a:rPr lang="en-US" dirty="0"/>
              <a:t>Min Points = 8</a:t>
            </a:r>
          </a:p>
          <a:p>
            <a:pPr marL="285750" indent="-285750">
              <a:buFont typeface="Arial" panose="020B0604020202020204" pitchFamily="34" charset="0"/>
              <a:buChar char="•"/>
            </a:pPr>
            <a:r>
              <a:rPr lang="en-US" dirty="0"/>
              <a:t>eps between [0, 1.4] </a:t>
            </a:r>
          </a:p>
          <a:p>
            <a:pPr marL="285750" indent="-285750">
              <a:buFont typeface="Arial" panose="020B0604020202020204" pitchFamily="34" charset="0"/>
              <a:buChar char="•"/>
            </a:pPr>
            <a:r>
              <a:rPr lang="en-US" dirty="0"/>
              <a:t>Choosing combination of Min points and eps forming large number of clusters</a:t>
            </a:r>
          </a:p>
          <a:p>
            <a:pPr marL="285750" indent="-285750">
              <a:buFont typeface="Arial" panose="020B0604020202020204" pitchFamily="34" charset="0"/>
              <a:buChar char="•"/>
            </a:pPr>
            <a:r>
              <a:rPr lang="en-US" b="1" dirty="0"/>
              <a:t>eps = 0.6, Min Points = 8, forms 17 Clusters</a:t>
            </a:r>
            <a:endParaRPr lang="en-IN" b="1" dirty="0"/>
          </a:p>
        </p:txBody>
      </p:sp>
      <p:pic>
        <p:nvPicPr>
          <p:cNvPr id="7171" name="Picture 3">
            <a:extLst>
              <a:ext uri="{FF2B5EF4-FFF2-40B4-BE49-F238E27FC236}">
                <a16:creationId xmlns:a16="http://schemas.microsoft.com/office/drawing/2014/main" id="{D488754F-9F6D-E2AB-E17C-C898882E8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94" y="1637936"/>
            <a:ext cx="5749452" cy="4999523"/>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5F0E9CAD-63F8-E41E-1FCD-B170076F0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068" y="1673351"/>
            <a:ext cx="6005238" cy="252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B8DD8A-ECAC-12C4-2F4B-7C7C00042E41}"/>
              </a:ext>
            </a:extLst>
          </p:cNvPr>
          <p:cNvSpPr txBox="1"/>
          <p:nvPr/>
        </p:nvSpPr>
        <p:spPr>
          <a:xfrm>
            <a:off x="6955163" y="4445985"/>
            <a:ext cx="4225047" cy="1477328"/>
          </a:xfrm>
          <a:prstGeom prst="rect">
            <a:avLst/>
          </a:prstGeom>
          <a:noFill/>
        </p:spPr>
        <p:txBody>
          <a:bodyPr wrap="square" rtlCol="0">
            <a:spAutoFit/>
          </a:bodyPr>
          <a:lstStyle/>
          <a:p>
            <a:r>
              <a:rPr lang="en-IN" dirty="0"/>
              <a:t>Cluster Formation is affected most by the – </a:t>
            </a:r>
          </a:p>
          <a:p>
            <a:pPr marL="285750" indent="-285750">
              <a:buFont typeface="Arial" panose="020B0604020202020204" pitchFamily="34" charset="0"/>
              <a:buChar char="•"/>
            </a:pPr>
            <a:r>
              <a:rPr lang="en-US" dirty="0"/>
              <a:t>Influence</a:t>
            </a:r>
          </a:p>
          <a:p>
            <a:pPr marL="285750" indent="-285750">
              <a:buFont typeface="Arial" panose="020B0604020202020204" pitchFamily="34" charset="0"/>
              <a:buChar char="•"/>
            </a:pPr>
            <a:r>
              <a:rPr lang="en-US" dirty="0" err="1"/>
              <a:t>in_degree</a:t>
            </a:r>
            <a:endParaRPr lang="en-US" dirty="0"/>
          </a:p>
          <a:p>
            <a:pPr marL="285750" indent="-285750">
              <a:buFont typeface="Arial" panose="020B0604020202020204" pitchFamily="34" charset="0"/>
              <a:buChar char="•"/>
            </a:pPr>
            <a:r>
              <a:rPr lang="en-US" dirty="0"/>
              <a:t>Fee</a:t>
            </a:r>
          </a:p>
          <a:p>
            <a:pPr marL="285750" indent="-285750">
              <a:buFont typeface="Arial" panose="020B0604020202020204" pitchFamily="34" charset="0"/>
              <a:buChar char="•"/>
            </a:pPr>
            <a:r>
              <a:rPr lang="en-US" dirty="0"/>
              <a:t>Value</a:t>
            </a:r>
            <a:endParaRPr lang="en-IN" dirty="0"/>
          </a:p>
        </p:txBody>
      </p:sp>
    </p:spTree>
    <p:extLst>
      <p:ext uri="{BB962C8B-B14F-4D97-AF65-F5344CB8AC3E}">
        <p14:creationId xmlns:p14="http://schemas.microsoft.com/office/powerpoint/2010/main" val="37372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881A6-CA59-9D1C-FCA9-A13EADC1ACBB}"/>
              </a:ext>
            </a:extLst>
          </p:cNvPr>
          <p:cNvSpPr txBox="1"/>
          <p:nvPr/>
        </p:nvSpPr>
        <p:spPr>
          <a:xfrm>
            <a:off x="111966" y="123825"/>
            <a:ext cx="11952515" cy="646331"/>
          </a:xfrm>
          <a:prstGeom prst="rect">
            <a:avLst/>
          </a:prstGeom>
          <a:noFill/>
        </p:spPr>
        <p:txBody>
          <a:bodyPr wrap="square" rtlCol="0">
            <a:spAutoFit/>
          </a:bodyPr>
          <a:lstStyle/>
          <a:p>
            <a:r>
              <a:rPr lang="en-AU" sz="3600" b="1" dirty="0"/>
              <a:t>Rest API</a:t>
            </a:r>
          </a:p>
        </p:txBody>
      </p:sp>
      <p:pic>
        <p:nvPicPr>
          <p:cNvPr id="11" name="Picture 10">
            <a:extLst>
              <a:ext uri="{FF2B5EF4-FFF2-40B4-BE49-F238E27FC236}">
                <a16:creationId xmlns:a16="http://schemas.microsoft.com/office/drawing/2014/main" id="{33261045-FD34-D7D3-F9E9-528DC71D3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87" y="870625"/>
            <a:ext cx="3543612" cy="5116749"/>
          </a:xfrm>
          <a:prstGeom prst="rect">
            <a:avLst/>
          </a:prstGeom>
        </p:spPr>
      </p:pic>
      <p:sp>
        <p:nvSpPr>
          <p:cNvPr id="13" name="TextBox 12">
            <a:extLst>
              <a:ext uri="{FF2B5EF4-FFF2-40B4-BE49-F238E27FC236}">
                <a16:creationId xmlns:a16="http://schemas.microsoft.com/office/drawing/2014/main" id="{23B67411-304A-F1F2-799F-9DDB7AC60AAF}"/>
              </a:ext>
            </a:extLst>
          </p:cNvPr>
          <p:cNvSpPr txBox="1"/>
          <p:nvPr/>
        </p:nvSpPr>
        <p:spPr>
          <a:xfrm>
            <a:off x="4601183" y="1136466"/>
            <a:ext cx="7003915" cy="4247317"/>
          </a:xfrm>
          <a:prstGeom prst="rect">
            <a:avLst/>
          </a:prstGeom>
          <a:noFill/>
        </p:spPr>
        <p:txBody>
          <a:bodyPr wrap="square" rtlCol="0">
            <a:spAutoFit/>
          </a:bodyPr>
          <a:lstStyle/>
          <a:p>
            <a:pPr marL="285750" indent="-285750">
              <a:buFont typeface="Arial" panose="020B0604020202020204" pitchFamily="34" charset="0"/>
              <a:buChar char="•"/>
            </a:pPr>
            <a:r>
              <a:rPr lang="en-IN" dirty="0"/>
              <a:t>REST API used to transfer data between backend and USER UI</a:t>
            </a:r>
          </a:p>
          <a:p>
            <a:pPr marL="285750" indent="-285750">
              <a:buFont typeface="Arial" panose="020B0604020202020204" pitchFamily="34" charset="0"/>
              <a:buChar char="•"/>
            </a:pPr>
            <a:r>
              <a:rPr lang="en-IN" dirty="0"/>
              <a:t>Developed to treat user as a thin client</a:t>
            </a:r>
          </a:p>
          <a:p>
            <a:pPr marL="285750" indent="-285750">
              <a:buFont typeface="Arial" panose="020B0604020202020204" pitchFamily="34" charset="0"/>
              <a:buChar char="•"/>
            </a:pPr>
            <a:r>
              <a:rPr lang="en-IN" dirty="0"/>
              <a:t>3 endpoints – </a:t>
            </a:r>
          </a:p>
          <a:p>
            <a:pPr marL="857250" lvl="1" indent="-400050">
              <a:buFont typeface="+mj-lt"/>
              <a:buAutoNum type="romanUcPeriod"/>
            </a:pPr>
            <a:r>
              <a:rPr lang="en-IN" b="1" dirty="0" err="1"/>
              <a:t>get_info</a:t>
            </a:r>
            <a:r>
              <a:rPr lang="en-IN" dirty="0"/>
              <a:t> – Returns information of a transaction/block</a:t>
            </a:r>
          </a:p>
          <a:p>
            <a:pPr marL="857250" lvl="1" indent="-400050">
              <a:buFont typeface="+mj-lt"/>
              <a:buAutoNum type="romanUcPeriod"/>
            </a:pPr>
            <a:r>
              <a:rPr lang="en-IN" b="1" dirty="0" err="1"/>
              <a:t>get_transaction</a:t>
            </a:r>
            <a:r>
              <a:rPr lang="en-IN" b="1" dirty="0"/>
              <a:t> </a:t>
            </a:r>
            <a:r>
              <a:rPr lang="en-IN" dirty="0"/>
              <a:t>– Returns information about transactions </a:t>
            </a:r>
            <a:r>
              <a:rPr lang="en-IN" dirty="0" err="1"/>
              <a:t>vins</a:t>
            </a:r>
            <a:r>
              <a:rPr lang="en-IN" dirty="0"/>
              <a:t>, </a:t>
            </a:r>
            <a:r>
              <a:rPr lang="en-IN" dirty="0" err="1"/>
              <a:t>vout</a:t>
            </a:r>
            <a:r>
              <a:rPr lang="en-IN" dirty="0"/>
              <a:t> and alert level</a:t>
            </a:r>
          </a:p>
          <a:p>
            <a:pPr marL="857250" lvl="1" indent="-400050">
              <a:buFont typeface="+mj-lt"/>
              <a:buAutoNum type="romanUcPeriod"/>
            </a:pPr>
            <a:r>
              <a:rPr lang="en-IN" b="1" dirty="0" err="1"/>
              <a:t>get_alert_data</a:t>
            </a:r>
            <a:r>
              <a:rPr lang="en-IN" b="1" dirty="0"/>
              <a:t> </a:t>
            </a:r>
            <a:r>
              <a:rPr lang="en-IN" dirty="0"/>
              <a:t>– Returns list of transactions marked as anomalous</a:t>
            </a:r>
          </a:p>
          <a:p>
            <a:endParaRPr lang="en-IN" dirty="0"/>
          </a:p>
          <a:p>
            <a:endParaRPr lang="en-IN" dirty="0"/>
          </a:p>
          <a:p>
            <a:r>
              <a:rPr lang="en-IN" b="1" dirty="0"/>
              <a:t>Why Rest API?</a:t>
            </a:r>
          </a:p>
          <a:p>
            <a:endParaRPr lang="en-IN" b="1" dirty="0"/>
          </a:p>
          <a:p>
            <a:pPr marL="285750" indent="-285750">
              <a:buFont typeface="Arial" panose="020B0604020202020204" pitchFamily="34" charset="0"/>
              <a:buChar char="•"/>
            </a:pPr>
            <a:r>
              <a:rPr lang="en-US" dirty="0"/>
              <a:t>Considered as an industry standard for building web services</a:t>
            </a:r>
          </a:p>
          <a:p>
            <a:pPr marL="285750" indent="-285750">
              <a:buFont typeface="Arial" panose="020B0604020202020204" pitchFamily="34" charset="0"/>
              <a:buChar char="•"/>
            </a:pPr>
            <a:r>
              <a:rPr lang="en-US" dirty="0"/>
              <a:t>Host of security options like </a:t>
            </a:r>
            <a:r>
              <a:rPr lang="en-US" dirty="0" err="1"/>
              <a:t>Oauth</a:t>
            </a:r>
            <a:r>
              <a:rPr lang="en-US" dirty="0"/>
              <a:t>, HTTPS, SSL/TLS (certificate authority) </a:t>
            </a:r>
            <a:endParaRPr lang="en-IN" dirty="0"/>
          </a:p>
        </p:txBody>
      </p:sp>
    </p:spTree>
    <p:extLst>
      <p:ext uri="{BB962C8B-B14F-4D97-AF65-F5344CB8AC3E}">
        <p14:creationId xmlns:p14="http://schemas.microsoft.com/office/powerpoint/2010/main" val="1480884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7A648-39B2-E2DC-BCD5-16C5837DAFF3}"/>
              </a:ext>
            </a:extLst>
          </p:cNvPr>
          <p:cNvSpPr txBox="1"/>
          <p:nvPr/>
        </p:nvSpPr>
        <p:spPr>
          <a:xfrm>
            <a:off x="261257" y="121298"/>
            <a:ext cx="1838131" cy="646331"/>
          </a:xfrm>
          <a:prstGeom prst="rect">
            <a:avLst/>
          </a:prstGeom>
          <a:noFill/>
        </p:spPr>
        <p:txBody>
          <a:bodyPr wrap="square" rtlCol="0">
            <a:spAutoFit/>
          </a:bodyPr>
          <a:lstStyle/>
          <a:p>
            <a:r>
              <a:rPr lang="en-IN" sz="3600" b="1" dirty="0"/>
              <a:t>DEMO</a:t>
            </a:r>
          </a:p>
        </p:txBody>
      </p:sp>
      <p:pic>
        <p:nvPicPr>
          <p:cNvPr id="4" name="video1873019915">
            <a:hlinkClick r:id="" action="ppaction://media"/>
            <a:extLst>
              <a:ext uri="{FF2B5EF4-FFF2-40B4-BE49-F238E27FC236}">
                <a16:creationId xmlns:a16="http://schemas.microsoft.com/office/drawing/2014/main" id="{4CB841B3-D50F-2061-4DA2-A8A8C5161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8766" y="617362"/>
            <a:ext cx="11094467" cy="6240638"/>
          </a:xfrm>
          <a:prstGeom prst="rect">
            <a:avLst/>
          </a:prstGeom>
        </p:spPr>
      </p:pic>
    </p:spTree>
    <p:extLst>
      <p:ext uri="{BB962C8B-B14F-4D97-AF65-F5344CB8AC3E}">
        <p14:creationId xmlns:p14="http://schemas.microsoft.com/office/powerpoint/2010/main" val="12391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2D3D2E-CA2B-26DF-8681-33ED32A9873E}"/>
              </a:ext>
            </a:extLst>
          </p:cNvPr>
          <p:cNvSpPr txBox="1"/>
          <p:nvPr/>
        </p:nvSpPr>
        <p:spPr>
          <a:xfrm>
            <a:off x="314325" y="123825"/>
            <a:ext cx="11563350" cy="646331"/>
          </a:xfrm>
          <a:prstGeom prst="rect">
            <a:avLst/>
          </a:prstGeom>
          <a:noFill/>
        </p:spPr>
        <p:txBody>
          <a:bodyPr wrap="square" rtlCol="0">
            <a:spAutoFit/>
          </a:bodyPr>
          <a:lstStyle/>
          <a:p>
            <a:r>
              <a:rPr lang="en-AU" sz="3600" b="1" dirty="0"/>
              <a:t>Project Overview</a:t>
            </a:r>
          </a:p>
        </p:txBody>
      </p:sp>
      <p:sp>
        <p:nvSpPr>
          <p:cNvPr id="14" name="TextBox 13">
            <a:extLst>
              <a:ext uri="{FF2B5EF4-FFF2-40B4-BE49-F238E27FC236}">
                <a16:creationId xmlns:a16="http://schemas.microsoft.com/office/drawing/2014/main" id="{E69E3750-1D04-F27C-0280-09C4C1594605}"/>
              </a:ext>
            </a:extLst>
          </p:cNvPr>
          <p:cNvSpPr txBox="1"/>
          <p:nvPr/>
        </p:nvSpPr>
        <p:spPr>
          <a:xfrm>
            <a:off x="314325" y="770156"/>
            <a:ext cx="8661724" cy="4585871"/>
          </a:xfrm>
          <a:prstGeom prst="rect">
            <a:avLst/>
          </a:prstGeom>
          <a:noFill/>
        </p:spPr>
        <p:txBody>
          <a:bodyPr wrap="square" rtlCol="0">
            <a:spAutoFit/>
          </a:bodyPr>
          <a:lstStyle/>
          <a:p>
            <a:r>
              <a:rPr lang="en-US" sz="2400" dirty="0"/>
              <a:t>The entire project consisted of 4 parts – </a:t>
            </a:r>
          </a:p>
          <a:p>
            <a:pPr marL="457200" indent="-457200">
              <a:buFont typeface="+mj-lt"/>
              <a:buAutoNum type="arabicPeriod"/>
            </a:pPr>
            <a:r>
              <a:rPr lang="en-US" sz="2400" dirty="0"/>
              <a:t>Connection to the Bitcoin RPC server</a:t>
            </a:r>
          </a:p>
          <a:p>
            <a:pPr marL="457200" indent="-457200">
              <a:buFont typeface="+mj-lt"/>
              <a:buAutoNum type="arabicPeriod"/>
            </a:pPr>
            <a:r>
              <a:rPr lang="en-US" sz="2400" dirty="0"/>
              <a:t>Preprocessing the incoming data in real-time</a:t>
            </a:r>
          </a:p>
          <a:p>
            <a:pPr marL="457200" indent="-457200">
              <a:buFont typeface="+mj-lt"/>
              <a:buAutoNum type="arabicPeriod"/>
            </a:pPr>
            <a:r>
              <a:rPr lang="en-US" sz="2400" dirty="0"/>
              <a:t>Conducting fraud analysis on the incoming transactions</a:t>
            </a:r>
          </a:p>
          <a:p>
            <a:pPr marL="457200" indent="-457200">
              <a:buFont typeface="+mj-lt"/>
              <a:buAutoNum type="arabicPeriod"/>
            </a:pPr>
            <a:r>
              <a:rPr lang="en-US" sz="2400" dirty="0"/>
              <a:t>Development of a user-interactive visualization</a:t>
            </a:r>
          </a:p>
          <a:p>
            <a:endParaRPr lang="en-US" sz="2400" dirty="0"/>
          </a:p>
          <a:p>
            <a:r>
              <a:rPr lang="en-AU" sz="2400" b="1" dirty="0"/>
              <a:t>My Contribution</a:t>
            </a:r>
          </a:p>
          <a:p>
            <a:endParaRPr lang="en-US" sz="2400" dirty="0"/>
          </a:p>
          <a:p>
            <a:pPr marL="342900" indent="-342900">
              <a:buFont typeface="Arial" panose="020B0604020202020204" pitchFamily="34" charset="0"/>
              <a:buChar char="•"/>
            </a:pPr>
            <a:r>
              <a:rPr lang="en-US" sz="2000" dirty="0"/>
              <a:t>Built an analytical pipeline that help move the data from the source to the destination</a:t>
            </a:r>
          </a:p>
          <a:p>
            <a:pPr marL="342900" indent="-342900">
              <a:buFont typeface="Arial" panose="020B0604020202020204" pitchFamily="34" charset="0"/>
              <a:buChar char="•"/>
            </a:pPr>
            <a:r>
              <a:rPr lang="en-US" sz="2000" dirty="0"/>
              <a:t>Incorporate and connect different parts of the project as one to </a:t>
            </a:r>
            <a:r>
              <a:rPr lang="en-AU" sz="2000" dirty="0"/>
              <a:t>provide seamless data flow between the different components</a:t>
            </a:r>
            <a:r>
              <a:rPr lang="en-US" sz="2000" dirty="0"/>
              <a:t> </a:t>
            </a:r>
          </a:p>
          <a:p>
            <a:pPr marL="342900" indent="-342900">
              <a:buFont typeface="Arial" panose="020B0604020202020204" pitchFamily="34" charset="0"/>
              <a:buChar char="•"/>
            </a:pPr>
            <a:r>
              <a:rPr lang="en-US" sz="2000" dirty="0"/>
              <a:t>Provide latency free experience as well as reduce load on the client side</a:t>
            </a:r>
          </a:p>
        </p:txBody>
      </p:sp>
      <p:pic>
        <p:nvPicPr>
          <p:cNvPr id="3" name="Picture 2">
            <a:extLst>
              <a:ext uri="{FF2B5EF4-FFF2-40B4-BE49-F238E27FC236}">
                <a16:creationId xmlns:a16="http://schemas.microsoft.com/office/drawing/2014/main" id="{3EBDEC9B-86BB-3766-E6B8-835B256D2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236" y="323166"/>
            <a:ext cx="1109356" cy="5787628"/>
          </a:xfrm>
          <a:prstGeom prst="rect">
            <a:avLst/>
          </a:prstGeom>
        </p:spPr>
      </p:pic>
    </p:spTree>
    <p:extLst>
      <p:ext uri="{BB962C8B-B14F-4D97-AF65-F5344CB8AC3E}">
        <p14:creationId xmlns:p14="http://schemas.microsoft.com/office/powerpoint/2010/main" val="3083179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881A6-CA59-9D1C-FCA9-A13EADC1ACBB}"/>
              </a:ext>
            </a:extLst>
          </p:cNvPr>
          <p:cNvSpPr txBox="1"/>
          <p:nvPr/>
        </p:nvSpPr>
        <p:spPr>
          <a:xfrm>
            <a:off x="111966" y="123825"/>
            <a:ext cx="11952515" cy="646331"/>
          </a:xfrm>
          <a:prstGeom prst="rect">
            <a:avLst/>
          </a:prstGeom>
          <a:noFill/>
        </p:spPr>
        <p:txBody>
          <a:bodyPr wrap="square" rtlCol="0">
            <a:spAutoFit/>
          </a:bodyPr>
          <a:lstStyle/>
          <a:p>
            <a:r>
              <a:rPr lang="en-AU" sz="3600" b="1" dirty="0"/>
              <a:t>Conclusion</a:t>
            </a:r>
          </a:p>
        </p:txBody>
      </p:sp>
      <p:sp>
        <p:nvSpPr>
          <p:cNvPr id="3" name="TextBox 2">
            <a:extLst>
              <a:ext uri="{FF2B5EF4-FFF2-40B4-BE49-F238E27FC236}">
                <a16:creationId xmlns:a16="http://schemas.microsoft.com/office/drawing/2014/main" id="{CB8900C5-079B-0B79-1606-7A2BE790770D}"/>
              </a:ext>
            </a:extLst>
          </p:cNvPr>
          <p:cNvSpPr txBox="1"/>
          <p:nvPr/>
        </p:nvSpPr>
        <p:spPr>
          <a:xfrm>
            <a:off x="317241" y="961053"/>
            <a:ext cx="11495314" cy="4708981"/>
          </a:xfrm>
          <a:prstGeom prst="rect">
            <a:avLst/>
          </a:prstGeom>
          <a:noFill/>
        </p:spPr>
        <p:txBody>
          <a:bodyPr wrap="square" rtlCol="0">
            <a:spAutoFit/>
          </a:bodyPr>
          <a:lstStyle/>
          <a:p>
            <a:pPr marL="285750" indent="-285750">
              <a:buFont typeface="Arial" panose="020B0604020202020204" pitchFamily="34" charset="0"/>
              <a:buChar char="•"/>
            </a:pPr>
            <a:r>
              <a:rPr lang="en-IN" sz="2000" dirty="0"/>
              <a:t>After thorough analysis and performance testing, we developed a backend system that is fast, reliable and scalable given the constraints and requirements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Implemented a Kafka streaming system to efficiently handle large volumes of incoming data generated by the blockchain, ensuring smooth data flow and processing to other components.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Utilized Neo4j to benefit from the strengths of a graph database by significantly enhancing our ability to handle complex relationships and improving query performance over other traditional systems.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Incorporated the DBSCAN clustering algorithm for real-time anomaly detection, showcasing the effectiveness of unsupervised machine learning techniques in identifying anomalies in cryptocurrency transactions.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addressing the challenges that come up in the field of cryptocurrency transaction monitoring, the project managed to provides a framework that can be easily modified and adopted for future needs.</a:t>
            </a:r>
          </a:p>
        </p:txBody>
      </p:sp>
    </p:spTree>
    <p:extLst>
      <p:ext uri="{BB962C8B-B14F-4D97-AF65-F5344CB8AC3E}">
        <p14:creationId xmlns:p14="http://schemas.microsoft.com/office/powerpoint/2010/main" val="150465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7A648-39B2-E2DC-BCD5-16C5837DAFF3}"/>
              </a:ext>
            </a:extLst>
          </p:cNvPr>
          <p:cNvSpPr txBox="1"/>
          <p:nvPr/>
        </p:nvSpPr>
        <p:spPr>
          <a:xfrm>
            <a:off x="261257" y="121298"/>
            <a:ext cx="11334113" cy="646331"/>
          </a:xfrm>
          <a:prstGeom prst="rect">
            <a:avLst/>
          </a:prstGeom>
          <a:noFill/>
        </p:spPr>
        <p:txBody>
          <a:bodyPr wrap="square" rtlCol="0">
            <a:spAutoFit/>
          </a:bodyPr>
          <a:lstStyle/>
          <a:p>
            <a:r>
              <a:rPr lang="en-IN" sz="3600" b="1" dirty="0"/>
              <a:t>References</a:t>
            </a:r>
          </a:p>
        </p:txBody>
      </p:sp>
      <p:sp>
        <p:nvSpPr>
          <p:cNvPr id="3" name="TextBox 2">
            <a:extLst>
              <a:ext uri="{FF2B5EF4-FFF2-40B4-BE49-F238E27FC236}">
                <a16:creationId xmlns:a16="http://schemas.microsoft.com/office/drawing/2014/main" id="{67C643E5-F024-8AD5-ED06-8C2D55ACB383}"/>
              </a:ext>
            </a:extLst>
          </p:cNvPr>
          <p:cNvSpPr txBox="1"/>
          <p:nvPr/>
        </p:nvSpPr>
        <p:spPr>
          <a:xfrm>
            <a:off x="261258" y="875489"/>
            <a:ext cx="11637060" cy="5016758"/>
          </a:xfrm>
          <a:prstGeom prst="rect">
            <a:avLst/>
          </a:prstGeom>
          <a:noFill/>
        </p:spPr>
        <p:txBody>
          <a:bodyPr wrap="square" rtlCol="0">
            <a:spAutoFit/>
          </a:bodyPr>
          <a:lstStyle/>
          <a:p>
            <a:pPr marL="342900" indent="-342900">
              <a:buFont typeface="+mj-lt"/>
              <a:buAutoNum type="arabicPeriod"/>
            </a:pPr>
            <a:r>
              <a:rPr lang="en-IN" sz="1600" dirty="0"/>
              <a:t>Pham, T., &amp; Lee, S. (2016). Anomaly detection in bitcoin network using unsupervised learning methods. </a:t>
            </a:r>
            <a:r>
              <a:rPr lang="en-IN" sz="1600" dirty="0" err="1"/>
              <a:t>arXiv</a:t>
            </a:r>
            <a:r>
              <a:rPr lang="en-IN" sz="1600" dirty="0"/>
              <a:t> preprint arXiv:1611.03941.</a:t>
            </a:r>
          </a:p>
          <a:p>
            <a:pPr marL="342900" indent="-342900">
              <a:buFont typeface="+mj-lt"/>
              <a:buAutoNum type="arabicPeriod"/>
            </a:pPr>
            <a:endParaRPr lang="en-IN" sz="1600" dirty="0"/>
          </a:p>
          <a:p>
            <a:pPr marL="342900" indent="-342900">
              <a:buFont typeface="+mj-lt"/>
              <a:buAutoNum type="arabicPeriod"/>
            </a:pPr>
            <a:r>
              <a:rPr lang="en-IN" sz="1600" dirty="0"/>
              <a:t>P. </a:t>
            </a:r>
            <a:r>
              <a:rPr lang="en-IN" sz="1600" dirty="0" err="1"/>
              <a:t>Monamo</a:t>
            </a:r>
            <a:r>
              <a:rPr lang="en-IN" sz="1600" dirty="0"/>
              <a:t>, V. </a:t>
            </a:r>
            <a:r>
              <a:rPr lang="en-IN" sz="1600" dirty="0" err="1"/>
              <a:t>Marivate</a:t>
            </a:r>
            <a:r>
              <a:rPr lang="en-IN" sz="1600" dirty="0"/>
              <a:t>, and B. Twala, "Unsupervised learning for robust Bitcoin fraud detection," in 2016 Information Security for South Africa (ISSA), Johannesburg, South Africa, 2016, pp. 129-134. </a:t>
            </a:r>
            <a:r>
              <a:rPr lang="en-IN" sz="1600" dirty="0" err="1"/>
              <a:t>doi</a:t>
            </a:r>
            <a:r>
              <a:rPr lang="en-IN" sz="1600" dirty="0"/>
              <a:t>: 10.1109/ISSA.2016.7802939.</a:t>
            </a:r>
          </a:p>
          <a:p>
            <a:pPr marL="342900" indent="-342900">
              <a:buFont typeface="+mj-lt"/>
              <a:buAutoNum type="arabicPeriod"/>
            </a:pPr>
            <a:endParaRPr lang="en-IN" sz="1600" dirty="0"/>
          </a:p>
          <a:p>
            <a:pPr marL="342900" indent="-342900">
              <a:buFont typeface="+mj-lt"/>
              <a:buAutoNum type="arabicPeriod"/>
            </a:pPr>
            <a:r>
              <a:rPr lang="en-IN" sz="1600" dirty="0"/>
              <a:t>W. Chan and A. Olmsted, "Ethereum transaction graph analysis," in 2017 12th International Conference for Internet Technology and Secured Transactions (ICITST), Cambridge, UK, 2017, pp. 498-500. </a:t>
            </a:r>
            <a:r>
              <a:rPr lang="en-IN" sz="1600" dirty="0" err="1"/>
              <a:t>doi</a:t>
            </a:r>
            <a:r>
              <a:rPr lang="en-IN" sz="1600" dirty="0"/>
              <a:t>: 10.23919/ICITST.2017.8356459.</a:t>
            </a:r>
          </a:p>
          <a:p>
            <a:pPr marL="342900" indent="-342900">
              <a:buFont typeface="+mj-lt"/>
              <a:buAutoNum type="arabicPeriod"/>
            </a:pPr>
            <a:endParaRPr lang="en-IN" sz="1600" dirty="0"/>
          </a:p>
          <a:p>
            <a:pPr marL="342900" indent="-342900">
              <a:buFont typeface="+mj-lt"/>
              <a:buAutoNum type="arabicPeriod"/>
            </a:pPr>
            <a:r>
              <a:rPr lang="en-IN" sz="1600" dirty="0"/>
              <a:t>Al-</a:t>
            </a:r>
            <a:r>
              <a:rPr lang="en-IN" sz="1600" dirty="0" err="1"/>
              <a:t>Hashedi</a:t>
            </a:r>
            <a:r>
              <a:rPr lang="en-IN" sz="1600" dirty="0"/>
              <a:t>, K.G. et al. (2023). A Supervised Model to Detect Suspicious Activities in the Bitcoin Network. In: Al-Sharafi, M.A., Al-Emran, M., Al-</a:t>
            </a:r>
            <a:r>
              <a:rPr lang="en-IN" sz="1600" dirty="0" err="1"/>
              <a:t>Kabi</a:t>
            </a:r>
            <a:r>
              <a:rPr lang="en-IN" sz="1600" dirty="0"/>
              <a:t>, M.N., </a:t>
            </a:r>
            <a:r>
              <a:rPr lang="en-IN" sz="1600" dirty="0" err="1"/>
              <a:t>Shaalan</a:t>
            </a:r>
            <a:r>
              <a:rPr lang="en-IN" sz="1600" dirty="0"/>
              <a:t>, K. (eds) Proceedings of the 2nd International Conference on Emerging Technologies and Intelligent Systems. ICETIS 2022. Lecture Notes in Networks and Systems, vol 584. Springer, Cham. https://doi.org/10.1007/978-3-031-25274-7_53.</a:t>
            </a:r>
          </a:p>
          <a:p>
            <a:pPr marL="342900" indent="-342900">
              <a:buFont typeface="+mj-lt"/>
              <a:buAutoNum type="arabicPeriod"/>
            </a:pPr>
            <a:endParaRPr lang="en-IN" sz="1600" dirty="0"/>
          </a:p>
          <a:p>
            <a:pPr marL="342900" indent="-342900">
              <a:buFont typeface="+mj-lt"/>
              <a:buAutoNum type="arabicPeriod"/>
            </a:pPr>
            <a:r>
              <a:rPr lang="en-IN" sz="1600" dirty="0"/>
              <a:t>Hanae, A. B. B. A. S. S. I., </a:t>
            </a:r>
            <a:r>
              <a:rPr lang="en-IN" sz="1600" dirty="0" err="1"/>
              <a:t>Abdellah</a:t>
            </a:r>
            <a:r>
              <a:rPr lang="en-IN" sz="1600" dirty="0"/>
              <a:t>, B. E. R. K. A. O. U. I., Saida, E. L. M. E. N. D. I. L. I., &amp; Youssef, G. A. H. I. (2023). End-to-End Real-time Architecture for Fraud Detection in Online Digital Transactions. International Journal of Advanced Computer Science and Applications, 14(6).</a:t>
            </a:r>
          </a:p>
          <a:p>
            <a:pPr marL="342900" indent="-342900">
              <a:buFont typeface="+mj-lt"/>
              <a:buAutoNum type="arabicPeriod"/>
            </a:pPr>
            <a:endParaRPr lang="en-IN" sz="1600" dirty="0"/>
          </a:p>
          <a:p>
            <a:pPr marL="342900" indent="-342900">
              <a:buFont typeface="+mj-lt"/>
              <a:buAutoNum type="arabicPeriod"/>
            </a:pPr>
            <a:r>
              <a:rPr lang="en-IN" sz="1600" dirty="0"/>
              <a:t>D. V. Kornienko, S. V. Mishina, S. V. </a:t>
            </a:r>
            <a:r>
              <a:rPr lang="en-IN" sz="1600" dirty="0" err="1"/>
              <a:t>Shcherbatykh</a:t>
            </a:r>
            <a:r>
              <a:rPr lang="en-IN" sz="1600" dirty="0"/>
              <a:t>, and M. O. Melnikov, "Principles of securing RESTful API web services developed with python frameworks," in Journal of Physics: Conference Series, vol. 2094, Cybernetics and IT, 2021, 032016. </a:t>
            </a:r>
            <a:r>
              <a:rPr lang="en-IN" sz="1600" dirty="0" err="1"/>
              <a:t>doi</a:t>
            </a:r>
            <a:r>
              <a:rPr lang="en-IN" sz="1600" dirty="0"/>
              <a:t>: 10.1088/1742-6596/2094/3/032016.</a:t>
            </a:r>
          </a:p>
        </p:txBody>
      </p:sp>
    </p:spTree>
    <p:extLst>
      <p:ext uri="{BB962C8B-B14F-4D97-AF65-F5344CB8AC3E}">
        <p14:creationId xmlns:p14="http://schemas.microsoft.com/office/powerpoint/2010/main" val="94898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2D3D2E-CA2B-26DF-8681-33ED32A9873E}"/>
              </a:ext>
            </a:extLst>
          </p:cNvPr>
          <p:cNvSpPr txBox="1"/>
          <p:nvPr/>
        </p:nvSpPr>
        <p:spPr>
          <a:xfrm>
            <a:off x="314325" y="123825"/>
            <a:ext cx="11563350" cy="646331"/>
          </a:xfrm>
          <a:prstGeom prst="rect">
            <a:avLst/>
          </a:prstGeom>
          <a:noFill/>
        </p:spPr>
        <p:txBody>
          <a:bodyPr wrap="square" rtlCol="0">
            <a:spAutoFit/>
          </a:bodyPr>
          <a:lstStyle/>
          <a:p>
            <a:r>
              <a:rPr lang="en-AU" sz="3600" b="1" dirty="0"/>
              <a:t>Related Work</a:t>
            </a:r>
          </a:p>
        </p:txBody>
      </p:sp>
      <p:sp>
        <p:nvSpPr>
          <p:cNvPr id="14" name="TextBox 13">
            <a:extLst>
              <a:ext uri="{FF2B5EF4-FFF2-40B4-BE49-F238E27FC236}">
                <a16:creationId xmlns:a16="http://schemas.microsoft.com/office/drawing/2014/main" id="{E69E3750-1D04-F27C-0280-09C4C1594605}"/>
              </a:ext>
            </a:extLst>
          </p:cNvPr>
          <p:cNvSpPr txBox="1"/>
          <p:nvPr/>
        </p:nvSpPr>
        <p:spPr>
          <a:xfrm>
            <a:off x="314325" y="872793"/>
            <a:ext cx="11563350" cy="5355312"/>
          </a:xfrm>
          <a:prstGeom prst="rect">
            <a:avLst/>
          </a:prstGeom>
          <a:noFill/>
        </p:spPr>
        <p:txBody>
          <a:bodyPr wrap="square" rtlCol="0">
            <a:spAutoFit/>
          </a:bodyPr>
          <a:lstStyle/>
          <a:p>
            <a:pPr marL="342900" indent="-342900">
              <a:buFont typeface="Arial" panose="020B0604020202020204" pitchFamily="34" charset="0"/>
              <a:buChar char="•"/>
            </a:pPr>
            <a:r>
              <a:rPr lang="en-US" sz="1900" dirty="0"/>
              <a:t>Pham and Lee (2016) explored anomaly detection in the Bitcoin network using different  unsupervised learning methods. Their study aims to identify suspicious users and transactions by applying different  unsupervised learning methods such as k-means clustering, </a:t>
            </a:r>
            <a:r>
              <a:rPr lang="en-US" sz="1900" dirty="0" err="1"/>
              <a:t>Mahalanobis</a:t>
            </a:r>
            <a:r>
              <a:rPr lang="en-US" sz="1900" dirty="0"/>
              <a:t> distance, and Unsupervised Support Vector Machines (SVM).</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In the paper by </a:t>
            </a:r>
            <a:r>
              <a:rPr lang="en-US" sz="1900" dirty="0" err="1"/>
              <a:t>Monamo</a:t>
            </a:r>
            <a:r>
              <a:rPr lang="en-US" sz="1900" dirty="0"/>
              <a:t>, </a:t>
            </a:r>
            <a:r>
              <a:rPr lang="en-US" sz="1900" dirty="0" err="1"/>
              <a:t>Marivate</a:t>
            </a:r>
            <a:r>
              <a:rPr lang="en-US" sz="1900" dirty="0"/>
              <a:t> and Twala (2016), the authors proposed the use of trimmed k-means clustering for detecting fraudulent activities in Bitcoin transactions. Their work demonstrated the effectiveness of trimmed k-means in identifying a higher number of fraudulent transactions in the same dataset than compared with other existing work, thus enhancing the robustness of anomaly detection in the Bitcoin network.</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Chan and Olmsted (2017) proposed the implementation of Neo4j to model transactions in Ethereum blockchain as a graph. This enabled the use of complex queries and analytics to gain insights into transactional patterns and connections. This approach used the capabilities of Neo4j to uncover potential de-anonymization vectors within the blockchain.</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Al-</a:t>
            </a:r>
            <a:r>
              <a:rPr lang="en-US" sz="1900" dirty="0" err="1"/>
              <a:t>Hashedi</a:t>
            </a:r>
            <a:r>
              <a:rPr lang="en-US" sz="1900" dirty="0"/>
              <a:t> et al. (2023) discussed about the integration of Neo4j graphical database to manage and link vast amounts of transaction data. This integration helped in efficiently organizing relationships between users, transactions, and addresses, which aided to the data preparation process for fraud detection.</a:t>
            </a:r>
          </a:p>
        </p:txBody>
      </p:sp>
    </p:spTree>
    <p:extLst>
      <p:ext uri="{BB962C8B-B14F-4D97-AF65-F5344CB8AC3E}">
        <p14:creationId xmlns:p14="http://schemas.microsoft.com/office/powerpoint/2010/main" val="161557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2D3D2E-CA2B-26DF-8681-33ED32A9873E}"/>
              </a:ext>
            </a:extLst>
          </p:cNvPr>
          <p:cNvSpPr txBox="1"/>
          <p:nvPr/>
        </p:nvSpPr>
        <p:spPr>
          <a:xfrm>
            <a:off x="314325" y="123825"/>
            <a:ext cx="11563350" cy="646331"/>
          </a:xfrm>
          <a:prstGeom prst="rect">
            <a:avLst/>
          </a:prstGeom>
          <a:noFill/>
        </p:spPr>
        <p:txBody>
          <a:bodyPr wrap="square" rtlCol="0">
            <a:spAutoFit/>
          </a:bodyPr>
          <a:lstStyle/>
          <a:p>
            <a:r>
              <a:rPr lang="en-AU" sz="3600" b="1" dirty="0"/>
              <a:t>Problem Definition</a:t>
            </a:r>
          </a:p>
        </p:txBody>
      </p:sp>
      <p:sp>
        <p:nvSpPr>
          <p:cNvPr id="14" name="TextBox 13">
            <a:extLst>
              <a:ext uri="{FF2B5EF4-FFF2-40B4-BE49-F238E27FC236}">
                <a16:creationId xmlns:a16="http://schemas.microsoft.com/office/drawing/2014/main" id="{E69E3750-1D04-F27C-0280-09C4C1594605}"/>
              </a:ext>
            </a:extLst>
          </p:cNvPr>
          <p:cNvSpPr txBox="1"/>
          <p:nvPr/>
        </p:nvSpPr>
        <p:spPr>
          <a:xfrm>
            <a:off x="314325" y="2228671"/>
            <a:ext cx="1156335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u="none" strike="noStrike" dirty="0">
                <a:solidFill>
                  <a:srgbClr val="000000"/>
                </a:solidFill>
                <a:effectLst/>
              </a:rPr>
              <a:t>Develop a real-time analytical system equipped with advanced anomaly detection methods to identify and analyze suspicious transactions. This system should not only efficiently process and store data but also ensure its availability with minimal latency.</a:t>
            </a:r>
          </a:p>
        </p:txBody>
      </p:sp>
    </p:spTree>
    <p:extLst>
      <p:ext uri="{BB962C8B-B14F-4D97-AF65-F5344CB8AC3E}">
        <p14:creationId xmlns:p14="http://schemas.microsoft.com/office/powerpoint/2010/main" val="381925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412C4-87FD-28DA-7535-D65A58F03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987" y="2291537"/>
            <a:ext cx="9340026" cy="3654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2F0E5B-A5E7-D4F0-5835-0E011C39C695}"/>
              </a:ext>
            </a:extLst>
          </p:cNvPr>
          <p:cNvSpPr txBox="1"/>
          <p:nvPr/>
        </p:nvSpPr>
        <p:spPr>
          <a:xfrm>
            <a:off x="314325" y="123825"/>
            <a:ext cx="11563350" cy="646331"/>
          </a:xfrm>
          <a:prstGeom prst="rect">
            <a:avLst/>
          </a:prstGeom>
          <a:noFill/>
        </p:spPr>
        <p:txBody>
          <a:bodyPr wrap="square" rtlCol="0">
            <a:spAutoFit/>
          </a:bodyPr>
          <a:lstStyle/>
          <a:p>
            <a:r>
              <a:rPr lang="en-AU" sz="3600" b="1" dirty="0"/>
              <a:t>Finding and Defining Constraints</a:t>
            </a:r>
          </a:p>
        </p:txBody>
      </p:sp>
      <p:sp>
        <p:nvSpPr>
          <p:cNvPr id="5" name="TextBox 4">
            <a:extLst>
              <a:ext uri="{FF2B5EF4-FFF2-40B4-BE49-F238E27FC236}">
                <a16:creationId xmlns:a16="http://schemas.microsoft.com/office/drawing/2014/main" id="{73EB2BCE-5B3C-0EB8-B645-6CE456820A21}"/>
              </a:ext>
            </a:extLst>
          </p:cNvPr>
          <p:cNvSpPr txBox="1"/>
          <p:nvPr/>
        </p:nvSpPr>
        <p:spPr>
          <a:xfrm>
            <a:off x="314325" y="930682"/>
            <a:ext cx="11563350" cy="1200329"/>
          </a:xfrm>
          <a:prstGeom prst="rect">
            <a:avLst/>
          </a:prstGeom>
          <a:noFill/>
        </p:spPr>
        <p:txBody>
          <a:bodyPr wrap="square" rtlCol="0">
            <a:spAutoFit/>
          </a:bodyPr>
          <a:lstStyle/>
          <a:p>
            <a:r>
              <a:rPr lang="en-AU" dirty="0"/>
              <a:t>W</a:t>
            </a:r>
            <a:r>
              <a:rPr lang="en-AU" sz="1800" dirty="0"/>
              <a:t>e did analysis on the incoming data to identify and define a set of constraints under which we should design the solution. For the analysis, </a:t>
            </a:r>
            <a:r>
              <a:rPr lang="en-IN" sz="1800" dirty="0"/>
              <a:t>we collected more than 100 consecutive blocks of bitcoin data from the Bitcoin node RPC Server.</a:t>
            </a:r>
          </a:p>
          <a:p>
            <a:endParaRPr lang="en-IN" dirty="0"/>
          </a:p>
          <a:p>
            <a:r>
              <a:rPr lang="en-IN" b="1" u="sng" dirty="0"/>
              <a:t>Size Variability</a:t>
            </a:r>
          </a:p>
        </p:txBody>
      </p:sp>
    </p:spTree>
    <p:extLst>
      <p:ext uri="{BB962C8B-B14F-4D97-AF65-F5344CB8AC3E}">
        <p14:creationId xmlns:p14="http://schemas.microsoft.com/office/powerpoint/2010/main" val="155835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757A3F99-96A0-1FBA-BB2E-955AE6C37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427" y="725890"/>
            <a:ext cx="8287141" cy="4606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064A65-9824-3A5F-7C65-DC65EE9DACA6}"/>
              </a:ext>
            </a:extLst>
          </p:cNvPr>
          <p:cNvSpPr txBox="1"/>
          <p:nvPr/>
        </p:nvSpPr>
        <p:spPr>
          <a:xfrm>
            <a:off x="235012" y="192445"/>
            <a:ext cx="11721973" cy="400110"/>
          </a:xfrm>
          <a:prstGeom prst="rect">
            <a:avLst/>
          </a:prstGeom>
          <a:noFill/>
        </p:spPr>
        <p:txBody>
          <a:bodyPr wrap="square" rtlCol="0">
            <a:spAutoFit/>
          </a:bodyPr>
          <a:lstStyle/>
          <a:p>
            <a:r>
              <a:rPr lang="en-IN" sz="2000" b="1" u="sng" dirty="0"/>
              <a:t>Time Variability</a:t>
            </a:r>
            <a:endParaRPr lang="en-IN" sz="2000" dirty="0"/>
          </a:p>
        </p:txBody>
      </p:sp>
      <p:sp>
        <p:nvSpPr>
          <p:cNvPr id="4" name="TextBox 3">
            <a:extLst>
              <a:ext uri="{FF2B5EF4-FFF2-40B4-BE49-F238E27FC236}">
                <a16:creationId xmlns:a16="http://schemas.microsoft.com/office/drawing/2014/main" id="{F70516D6-5A2D-DA7E-B2D1-1FC2978E03B5}"/>
              </a:ext>
            </a:extLst>
          </p:cNvPr>
          <p:cNvSpPr txBox="1"/>
          <p:nvPr/>
        </p:nvSpPr>
        <p:spPr>
          <a:xfrm>
            <a:off x="1355834" y="5465379"/>
            <a:ext cx="9259614" cy="646331"/>
          </a:xfrm>
          <a:prstGeom prst="rect">
            <a:avLst/>
          </a:prstGeom>
          <a:noFill/>
        </p:spPr>
        <p:txBody>
          <a:bodyPr wrap="square" rtlCol="0">
            <a:spAutoFit/>
          </a:bodyPr>
          <a:lstStyle/>
          <a:p>
            <a:pPr marL="285750" indent="-285750">
              <a:buFont typeface="Arial" panose="020B0604020202020204" pitchFamily="34" charset="0"/>
              <a:buChar char="•"/>
            </a:pPr>
            <a:r>
              <a:rPr lang="en-IN" sz="1800" dirty="0"/>
              <a:t>The average time it takes for a new block to become available is approximately 11 to 12 min</a:t>
            </a:r>
          </a:p>
          <a:p>
            <a:pPr marL="285750" indent="-285750">
              <a:buFont typeface="Arial" panose="020B0604020202020204" pitchFamily="34" charset="0"/>
              <a:buChar char="•"/>
            </a:pPr>
            <a:r>
              <a:rPr lang="en-IN" sz="1800" dirty="0"/>
              <a:t>In most cases, new data becomes available to the user every 5 min.</a:t>
            </a:r>
          </a:p>
        </p:txBody>
      </p:sp>
    </p:spTree>
    <p:extLst>
      <p:ext uri="{BB962C8B-B14F-4D97-AF65-F5344CB8AC3E}">
        <p14:creationId xmlns:p14="http://schemas.microsoft.com/office/powerpoint/2010/main" val="179957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14D23A-B58A-403E-8EFE-524571D6F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734" y="322496"/>
            <a:ext cx="7778530" cy="4323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B18179-7B3A-7055-DCE5-D1A80513E155}"/>
              </a:ext>
            </a:extLst>
          </p:cNvPr>
          <p:cNvSpPr txBox="1"/>
          <p:nvPr/>
        </p:nvSpPr>
        <p:spPr>
          <a:xfrm>
            <a:off x="1130752" y="4823927"/>
            <a:ext cx="9930495"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t>A large number of blocks becomes available every 7-8 min.</a:t>
            </a:r>
          </a:p>
          <a:p>
            <a:pPr marL="285750" indent="-285750">
              <a:buFont typeface="Arial" panose="020B0604020202020204" pitchFamily="34" charset="0"/>
              <a:buChar char="•"/>
            </a:pPr>
            <a:r>
              <a:rPr lang="en-IN" sz="2000" dirty="0"/>
              <a:t>From the histogram, we can see that approximately 70% of the blocks follow this pattern .</a:t>
            </a:r>
          </a:p>
        </p:txBody>
      </p:sp>
    </p:spTree>
    <p:extLst>
      <p:ext uri="{BB962C8B-B14F-4D97-AF65-F5344CB8AC3E}">
        <p14:creationId xmlns:p14="http://schemas.microsoft.com/office/powerpoint/2010/main" val="2022384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2D3D2E-CA2B-26DF-8681-33ED32A9873E}"/>
              </a:ext>
            </a:extLst>
          </p:cNvPr>
          <p:cNvSpPr txBox="1"/>
          <p:nvPr/>
        </p:nvSpPr>
        <p:spPr>
          <a:xfrm>
            <a:off x="107004" y="123825"/>
            <a:ext cx="11770671" cy="646331"/>
          </a:xfrm>
          <a:prstGeom prst="rect">
            <a:avLst/>
          </a:prstGeom>
          <a:noFill/>
        </p:spPr>
        <p:txBody>
          <a:bodyPr wrap="square" rtlCol="0">
            <a:spAutoFit/>
          </a:bodyPr>
          <a:lstStyle/>
          <a:p>
            <a:r>
              <a:rPr lang="en-AU" sz="3600" b="1" dirty="0"/>
              <a:t>Defining Goal</a:t>
            </a:r>
          </a:p>
        </p:txBody>
      </p:sp>
      <p:sp>
        <p:nvSpPr>
          <p:cNvPr id="14" name="TextBox 13">
            <a:extLst>
              <a:ext uri="{FF2B5EF4-FFF2-40B4-BE49-F238E27FC236}">
                <a16:creationId xmlns:a16="http://schemas.microsoft.com/office/drawing/2014/main" id="{E69E3750-1D04-F27C-0280-09C4C1594605}"/>
              </a:ext>
            </a:extLst>
          </p:cNvPr>
          <p:cNvSpPr txBox="1"/>
          <p:nvPr/>
        </p:nvSpPr>
        <p:spPr>
          <a:xfrm>
            <a:off x="107004" y="770156"/>
            <a:ext cx="11965021" cy="4708981"/>
          </a:xfrm>
          <a:prstGeom prst="rect">
            <a:avLst/>
          </a:prstGeom>
          <a:noFill/>
        </p:spPr>
        <p:txBody>
          <a:bodyPr wrap="square" rtlCol="0">
            <a:spAutoFit/>
          </a:bodyPr>
          <a:lstStyle/>
          <a:p>
            <a:r>
              <a:rPr lang="en-AU" sz="2000" dirty="0"/>
              <a:t>Through Source analysis, we decided a set of tasks that needed to be completed based on the constraints defined. </a:t>
            </a:r>
          </a:p>
          <a:p>
            <a:endParaRPr lang="en-AU" sz="2000" dirty="0"/>
          </a:p>
          <a:p>
            <a:pPr marL="0" indent="0">
              <a:buNone/>
            </a:pPr>
            <a:r>
              <a:rPr lang="en-US" sz="2000" b="1" u="sng" dirty="0">
                <a:solidFill>
                  <a:srgbClr val="000000"/>
                </a:solidFill>
              </a:rPr>
              <a:t>Tasks</a:t>
            </a:r>
          </a:p>
          <a:p>
            <a:pPr marL="342900" indent="-342900">
              <a:buFont typeface="Arial" panose="020B0604020202020204" pitchFamily="34" charset="0"/>
              <a:buChar char="•"/>
            </a:pPr>
            <a:r>
              <a:rPr lang="en-AU" sz="2000" dirty="0"/>
              <a:t>Complete ETL process in 7 min</a:t>
            </a:r>
            <a:endParaRPr lang="en-US" sz="2000" dirty="0">
              <a:solidFill>
                <a:srgbClr val="000000"/>
              </a:solidFill>
            </a:endParaRPr>
          </a:p>
          <a:p>
            <a:pPr marL="342900" indent="-342900">
              <a:buFont typeface="Arial" panose="020B0604020202020204" pitchFamily="34" charset="0"/>
              <a:buChar char="•"/>
            </a:pPr>
            <a:r>
              <a:rPr lang="en-US" sz="2000" dirty="0">
                <a:solidFill>
                  <a:srgbClr val="000000"/>
                </a:solidFill>
              </a:rPr>
              <a:t>Clean and standardize incoming data.</a:t>
            </a:r>
          </a:p>
          <a:p>
            <a:pPr marL="342900" indent="-342900">
              <a:buFont typeface="Arial" panose="020B0604020202020204" pitchFamily="34" charset="0"/>
              <a:buChar char="•"/>
            </a:pPr>
            <a:r>
              <a:rPr lang="en-US" sz="2000" dirty="0">
                <a:solidFill>
                  <a:srgbClr val="000000"/>
                </a:solidFill>
              </a:rPr>
              <a:t>Find anomalous data using unsupervised ML</a:t>
            </a:r>
          </a:p>
          <a:p>
            <a:pPr marL="342900" indent="-342900">
              <a:buFont typeface="Arial" panose="020B0604020202020204" pitchFamily="34" charset="0"/>
              <a:buChar char="•"/>
            </a:pPr>
            <a:r>
              <a:rPr lang="en-US" sz="2000" u="none" strike="noStrike" dirty="0">
                <a:solidFill>
                  <a:srgbClr val="000000"/>
                </a:solidFill>
                <a:effectLst/>
              </a:rPr>
              <a:t>Storage of incoming data according to a predefined schema.</a:t>
            </a:r>
          </a:p>
          <a:p>
            <a:pPr marL="342900" indent="-342900">
              <a:buFont typeface="Arial" panose="020B0604020202020204" pitchFamily="34" charset="0"/>
              <a:buChar char="•"/>
            </a:pPr>
            <a:r>
              <a:rPr lang="en-US" sz="2000" dirty="0">
                <a:solidFill>
                  <a:srgbClr val="000000"/>
                </a:solidFill>
              </a:rPr>
              <a:t>Integrate </a:t>
            </a:r>
            <a:r>
              <a:rPr lang="en-US" sz="2000" dirty="0" err="1">
                <a:solidFill>
                  <a:srgbClr val="000000"/>
                </a:solidFill>
              </a:rPr>
              <a:t>Yifan’s</a:t>
            </a:r>
            <a:r>
              <a:rPr lang="en-US" sz="2000" dirty="0">
                <a:solidFill>
                  <a:srgbClr val="000000"/>
                </a:solidFill>
              </a:rPr>
              <a:t> Supervised ML model to generate alerts</a:t>
            </a:r>
          </a:p>
          <a:p>
            <a:pPr marL="342900" indent="-342900">
              <a:buFont typeface="Arial" panose="020B0604020202020204" pitchFamily="34" charset="0"/>
              <a:buChar char="•"/>
            </a:pPr>
            <a:r>
              <a:rPr lang="en-US" sz="2000" dirty="0">
                <a:solidFill>
                  <a:srgbClr val="000000"/>
                </a:solidFill>
              </a:rPr>
              <a:t>Rest API to make data available to end user</a:t>
            </a:r>
          </a:p>
          <a:p>
            <a:endParaRPr lang="en-US" sz="2000" dirty="0">
              <a:solidFill>
                <a:srgbClr val="000000"/>
              </a:solidFill>
            </a:endParaRPr>
          </a:p>
          <a:p>
            <a:pPr marL="0" indent="0">
              <a:buNone/>
            </a:pPr>
            <a:r>
              <a:rPr lang="en-US" sz="2000" b="1" u="sng" dirty="0">
                <a:solidFill>
                  <a:srgbClr val="000000"/>
                </a:solidFill>
              </a:rPr>
              <a:t>Constraints</a:t>
            </a:r>
            <a:endParaRPr lang="en-US" sz="2000" b="1" u="sng" dirty="0">
              <a:solidFill>
                <a:srgbClr val="000000"/>
              </a:solidFill>
              <a:highlight>
                <a:srgbClr val="FFFF00"/>
              </a:highlight>
            </a:endParaRPr>
          </a:p>
          <a:p>
            <a:pPr marL="342900" indent="-342900">
              <a:buFont typeface="Arial" panose="020B0604020202020204" pitchFamily="34" charset="0"/>
              <a:buChar char="•"/>
            </a:pPr>
            <a:r>
              <a:rPr lang="en-US" sz="2000" dirty="0">
                <a:solidFill>
                  <a:srgbClr val="000000"/>
                </a:solidFill>
              </a:rPr>
              <a:t>Data received is in nested json format</a:t>
            </a:r>
          </a:p>
          <a:p>
            <a:pPr marL="342900" indent="-342900">
              <a:buFont typeface="Arial" panose="020B0604020202020204" pitchFamily="34" charset="0"/>
              <a:buChar char="•"/>
            </a:pPr>
            <a:r>
              <a:rPr lang="en-US" sz="2000" dirty="0">
                <a:solidFill>
                  <a:srgbClr val="000000"/>
                </a:solidFill>
              </a:rPr>
              <a:t>Size Variability</a:t>
            </a:r>
          </a:p>
          <a:p>
            <a:pPr marL="342900" indent="-342900">
              <a:buFont typeface="Arial" panose="020B0604020202020204" pitchFamily="34" charset="0"/>
              <a:buChar char="•"/>
            </a:pPr>
            <a:r>
              <a:rPr lang="en-US" sz="2000" dirty="0">
                <a:solidFill>
                  <a:srgbClr val="000000"/>
                </a:solidFill>
              </a:rPr>
              <a:t>Time Variability</a:t>
            </a:r>
          </a:p>
          <a:p>
            <a:pPr marL="342900" indent="-342900">
              <a:buFont typeface="Arial" panose="020B0604020202020204" pitchFamily="34" charset="0"/>
              <a:buChar char="•"/>
            </a:pPr>
            <a:r>
              <a:rPr lang="en-US" sz="2000" dirty="0">
                <a:solidFill>
                  <a:srgbClr val="000000"/>
                </a:solidFill>
              </a:rPr>
              <a:t>Non scalable system</a:t>
            </a:r>
          </a:p>
        </p:txBody>
      </p:sp>
    </p:spTree>
    <p:extLst>
      <p:ext uri="{BB962C8B-B14F-4D97-AF65-F5344CB8AC3E}">
        <p14:creationId xmlns:p14="http://schemas.microsoft.com/office/powerpoint/2010/main" val="1171425789"/>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1961</TotalTime>
  <Words>4489</Words>
  <Application>Microsoft Office PowerPoint</Application>
  <PresentationFormat>Widescreen</PresentationFormat>
  <Paragraphs>431</Paragraphs>
  <Slides>31</Slides>
  <Notes>29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Retrospect</vt:lpstr>
      <vt:lpstr>Real-Time Analytical Support System  for Innovative Visualization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Analytical Support System  for Innovative Visualization Techniques</dc:title>
  <dc:creator>Jaskeerat Singh</dc:creator>
  <cp:lastModifiedBy>Jaskeerat Singh</cp:lastModifiedBy>
  <cp:revision>4</cp:revision>
  <dcterms:created xsi:type="dcterms:W3CDTF">2024-05-10T05:44:55Z</dcterms:created>
  <dcterms:modified xsi:type="dcterms:W3CDTF">2024-05-15T00:32:01Z</dcterms:modified>
</cp:coreProperties>
</file>